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6"/>
  </p:notesMasterIdLst>
  <p:handoutMasterIdLst>
    <p:handoutMasterId r:id="rId7"/>
  </p:handoutMasterIdLst>
  <p:sldIdLst>
    <p:sldId id="2147483519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レイアウトサンプル" id="{AF6CC579-B67C-2844-BE25-84E40ED98AB0}">
          <p14:sldIdLst>
            <p14:sldId id="21474835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228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3216" userDrawn="1">
          <p15:clr>
            <a:srgbClr val="A4A3A4"/>
          </p15:clr>
        </p15:guide>
        <p15:guide id="4" pos="6068" userDrawn="1">
          <p15:clr>
            <a:srgbClr val="A4A3A4"/>
          </p15:clr>
        </p15:guide>
        <p15:guide id="5" pos="3024" userDrawn="1">
          <p15:clr>
            <a:srgbClr val="A4A3A4"/>
          </p15:clr>
        </p15:guide>
        <p15:guide id="6" pos="4560" userDrawn="1">
          <p15:clr>
            <a:srgbClr val="A4A3A4"/>
          </p15:clr>
        </p15:guide>
        <p15:guide id="7" pos="4735" userDrawn="1">
          <p15:clr>
            <a:srgbClr val="A4A3A4"/>
          </p15:clr>
        </p15:guide>
        <p15:guide id="8" pos="1513" userDrawn="1">
          <p15:clr>
            <a:srgbClr val="A4A3A4"/>
          </p15:clr>
        </p15:guide>
        <p15:guide id="9" pos="1696" userDrawn="1">
          <p15:clr>
            <a:srgbClr val="A4A3A4"/>
          </p15:clr>
        </p15:guide>
        <p15:guide id="10" orient="horz" pos="4127" userDrawn="1">
          <p15:clr>
            <a:srgbClr val="A4A3A4"/>
          </p15:clr>
        </p15:guide>
        <p15:guide id="11" pos="2016" userDrawn="1">
          <p15:clr>
            <a:srgbClr val="A4A3A4"/>
          </p15:clr>
        </p15:guide>
        <p15:guide id="12" pos="2208" userDrawn="1">
          <p15:clr>
            <a:srgbClr val="A4A3A4"/>
          </p15:clr>
        </p15:guide>
        <p15:guide id="13" pos="4051" userDrawn="1">
          <p15:clr>
            <a:srgbClr val="A4A3A4"/>
          </p15:clr>
        </p15:guide>
        <p15:guide id="14" pos="42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63FC4E-9C12-DC54-DAF6-105CC510F369}" name="篠原 太一(shinohara-taichi)" initials="太篠" userId="S::STFPL@lansys.mhlw.go.jp::949dd93e-c235-4f71-b757-4d29f8d77f64" providerId="AD"/>
  <p188:author id="{B6375375-2E9F-61F1-E81D-DD549919845B}" name="新谷 華加(shintani-haruka.se8)" initials="華新" userId="S::SHGNQ@lansys.mhlw.go.jp::82ae5014-68e3-421e-9857-2f0b19c230f1" providerId="AD"/>
  <p188:author id="{129779E4-A151-D982-4ADD-8E8920707547}" name="大江 裕貴(ooe-hiroki)" initials="裕大" userId="S::OHVLV@lansys.mhlw.go.jp::ee9c7ab0-16a4-4a53-950f-fb8a6654b9e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BAB7"/>
    <a:srgbClr val="FEDFE1"/>
    <a:srgbClr val="D3C7E3"/>
    <a:srgbClr val="E4E2ED"/>
    <a:srgbClr val="DF637E"/>
    <a:srgbClr val="7EC4C1"/>
    <a:srgbClr val="E57F95"/>
    <a:srgbClr val="FDF3B9"/>
    <a:srgbClr val="C9E7E7"/>
    <a:srgbClr val="EBE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14CFD2-187D-4ED6-9CEE-C1702B78CFDE}" v="76" dt="2026-04-15T13:09:01.6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456" y="90"/>
      </p:cViewPr>
      <p:guideLst>
        <p:guide orient="horz" pos="1228"/>
        <p:guide pos="192"/>
        <p:guide pos="3216"/>
        <p:guide pos="6068"/>
        <p:guide pos="3024"/>
        <p:guide pos="4560"/>
        <p:guide pos="4735"/>
        <p:guide pos="1513"/>
        <p:guide pos="1696"/>
        <p:guide orient="horz" pos="4127"/>
        <p:guide pos="2016"/>
        <p:guide pos="2208"/>
        <p:guide pos="4051"/>
        <p:guide pos="42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羽野 嘉朗(hano-yoshirou)" userId="4b4ffad0-f5ca-485e-a5ce-a76d72bb68eb" providerId="ADAL" clId="{5F794F6E-19D1-492A-9FF0-881263E129F4}"/>
    <pc:docChg chg="undo custSel addSld modSld">
      <pc:chgData name="羽野 嘉朗(hano-yoshirou)" userId="4b4ffad0-f5ca-485e-a5ce-a76d72bb68eb" providerId="ADAL" clId="{5F794F6E-19D1-492A-9FF0-881263E129F4}" dt="2026-04-13T12:19:12.725" v="197" actId="122"/>
      <pc:docMkLst>
        <pc:docMk/>
      </pc:docMkLst>
      <pc:sldChg chg="modSp mod">
        <pc:chgData name="羽野 嘉朗(hano-yoshirou)" userId="4b4ffad0-f5ca-485e-a5ce-a76d72bb68eb" providerId="ADAL" clId="{5F794F6E-19D1-492A-9FF0-881263E129F4}" dt="2026-04-13T12:19:08.488" v="195" actId="122"/>
        <pc:sldMkLst>
          <pc:docMk/>
          <pc:sldMk cId="2560932678" sldId="2147483514"/>
        </pc:sldMkLst>
      </pc:sldChg>
      <pc:sldChg chg="modSp add mod">
        <pc:chgData name="羽野 嘉朗(hano-yoshirou)" userId="4b4ffad0-f5ca-485e-a5ce-a76d72bb68eb" providerId="ADAL" clId="{5F794F6E-19D1-492A-9FF0-881263E129F4}" dt="2026-04-13T12:19:12.725" v="197" actId="122"/>
        <pc:sldMkLst>
          <pc:docMk/>
          <pc:sldMk cId="2389536404" sldId="2147483515"/>
        </pc:sldMkLst>
      </pc:sldChg>
    </pc:docChg>
  </pc:docChgLst>
  <pc:docChgLst>
    <pc:chgData name="新谷 華加(shintani-haruka.se8)" userId="82ae5014-68e3-421e-9857-2f0b19c230f1" providerId="ADAL" clId="{5F794F6E-19D1-492A-9FF0-881263E129F4}"/>
    <pc:docChg chg="custSel addSld delSld modSld sldOrd modSection">
      <pc:chgData name="新谷 華加(shintani-haruka.se8)" userId="82ae5014-68e3-421e-9857-2f0b19c230f1" providerId="ADAL" clId="{5F794F6E-19D1-492A-9FF0-881263E129F4}" dt="2026-04-22T01:17:43.767" v="386" actId="47"/>
      <pc:docMkLst>
        <pc:docMk/>
      </pc:docMkLst>
      <pc:sldChg chg="modSp del mod modCm">
        <pc:chgData name="新谷 華加(shintani-haruka.se8)" userId="82ae5014-68e3-421e-9857-2f0b19c230f1" providerId="ADAL" clId="{5F794F6E-19D1-492A-9FF0-881263E129F4}" dt="2026-04-22T01:17:43.767" v="386" actId="47"/>
        <pc:sldMkLst>
          <pc:docMk/>
          <pc:sldMk cId="2560932678" sldId="2147483514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新谷 華加(shintani-haruka.se8)" userId="82ae5014-68e3-421e-9857-2f0b19c230f1" providerId="ADAL" clId="{5F794F6E-19D1-492A-9FF0-881263E129F4}" dt="2026-04-13T11:26:39.012" v="116" actId="20577"/>
              <pc2:cmMkLst xmlns:pc2="http://schemas.microsoft.com/office/powerpoint/2019/9/main/command">
                <pc:docMk/>
                <pc:sldMk cId="2560932678" sldId="2147483514"/>
                <pc2:cmMk id="{3C62D817-A963-4B75-9287-4AB2D7F357BA}"/>
              </pc2:cmMkLst>
            </pc226:cmChg>
          </p:ext>
        </pc:extLst>
      </pc:sldChg>
      <pc:sldChg chg="del">
        <pc:chgData name="新谷 華加(shintani-haruka.se8)" userId="82ae5014-68e3-421e-9857-2f0b19c230f1" providerId="ADAL" clId="{5F794F6E-19D1-492A-9FF0-881263E129F4}" dt="2026-04-22T01:17:43.767" v="386" actId="47"/>
        <pc:sldMkLst>
          <pc:docMk/>
          <pc:sldMk cId="2389536404" sldId="2147483515"/>
        </pc:sldMkLst>
      </pc:sldChg>
      <pc:sldChg chg="modSp add del mod ord">
        <pc:chgData name="新谷 華加(shintani-haruka.se8)" userId="82ae5014-68e3-421e-9857-2f0b19c230f1" providerId="ADAL" clId="{5F794F6E-19D1-492A-9FF0-881263E129F4}" dt="2026-04-14T09:02:50.756" v="346" actId="47"/>
        <pc:sldMkLst>
          <pc:docMk/>
          <pc:sldMk cId="2081352322" sldId="2147483516"/>
        </pc:sldMkLst>
      </pc:sldChg>
      <pc:sldChg chg="add del ord">
        <pc:chgData name="新谷 華加(shintani-haruka.se8)" userId="82ae5014-68e3-421e-9857-2f0b19c230f1" providerId="ADAL" clId="{5F794F6E-19D1-492A-9FF0-881263E129F4}" dt="2026-04-22T01:17:43.767" v="386" actId="47"/>
        <pc:sldMkLst>
          <pc:docMk/>
          <pc:sldMk cId="1097479798" sldId="2147483517"/>
        </pc:sldMkLst>
      </pc:sldChg>
      <pc:sldChg chg="addSp modSp new del mod ord">
        <pc:chgData name="新谷 華加(shintani-haruka.se8)" userId="82ae5014-68e3-421e-9857-2f0b19c230f1" providerId="ADAL" clId="{5F794F6E-19D1-492A-9FF0-881263E129F4}" dt="2026-04-22T01:17:43.767" v="386" actId="47"/>
        <pc:sldMkLst>
          <pc:docMk/>
          <pc:sldMk cId="329837220" sldId="2147483518"/>
        </pc:sldMkLst>
      </pc:sldChg>
      <pc:sldChg chg="add del">
        <pc:chgData name="新谷 華加(shintani-haruka.se8)" userId="82ae5014-68e3-421e-9857-2f0b19c230f1" providerId="ADAL" clId="{5F794F6E-19D1-492A-9FF0-881263E129F4}" dt="2026-04-15T13:09:01.604" v="381"/>
        <pc:sldMkLst>
          <pc:docMk/>
          <pc:sldMk cId="933634204" sldId="2147483519"/>
        </pc:sldMkLst>
      </pc:sldChg>
      <pc:sldChg chg="delSp add mod">
        <pc:chgData name="新谷 華加(shintani-haruka.se8)" userId="82ae5014-68e3-421e-9857-2f0b19c230f1" providerId="ADAL" clId="{5F794F6E-19D1-492A-9FF0-881263E129F4}" dt="2026-04-20T00:46:21.590" v="385" actId="478"/>
        <pc:sldMkLst>
          <pc:docMk/>
          <pc:sldMk cId="3162483007" sldId="2147483519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8462B45-3B19-644E-AD02-C8057219CE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83D6E86-57B2-8C4B-A4A6-B815EB7BC0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00692-EAF4-2D4D-8CB7-4A95778DD0E4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8B21570-7BD7-0C4B-8425-70205C7AD7A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C85AC23-07E1-0E46-9EE9-96123763DA4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031F9-2228-CB40-9934-33F673688A7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4536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7A305E-D807-3946-A1A4-56C9B77AFB38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4F3F95-1DE9-F948-9ABE-A8F6E5B815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022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18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37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56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74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5933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120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307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494" algn="l" defTabSz="914373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3E570A37-384E-DC43-806F-95BD4EF48678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6">
            <a:extLst>
              <a:ext uri="{FF2B5EF4-FFF2-40B4-BE49-F238E27FC236}">
                <a16:creationId xmlns:a16="http://schemas.microsoft.com/office/drawing/2014/main" id="{B714221B-43CA-D24B-BCAF-0768E1FC8C9F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テキスト プレースホルダー 12">
            <a:extLst>
              <a:ext uri="{FF2B5EF4-FFF2-40B4-BE49-F238E27FC236}">
                <a16:creationId xmlns:a16="http://schemas.microsoft.com/office/drawing/2014/main" id="{2B853A86-3EEA-354D-94D1-2263E9AA63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50884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17380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3B36474D-21DE-E4C0-CF5A-FA30FAD64C6E}"/>
              </a:ext>
            </a:extLst>
          </p:cNvPr>
          <p:cNvSpPr txBox="1">
            <a:spLocks/>
          </p:cNvSpPr>
          <p:nvPr userDrawn="1"/>
        </p:nvSpPr>
        <p:spPr>
          <a:xfrm>
            <a:off x="0" y="6030001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プレースホルダー 6">
            <a:extLst>
              <a:ext uri="{FF2B5EF4-FFF2-40B4-BE49-F238E27FC236}">
                <a16:creationId xmlns:a16="http://schemas.microsoft.com/office/drawing/2014/main" id="{7176AC25-B952-8A18-453D-BA4D2AA4E3B4}"/>
              </a:ext>
            </a:extLst>
          </p:cNvPr>
          <p:cNvSpPr txBox="1">
            <a:spLocks/>
          </p:cNvSpPr>
          <p:nvPr userDrawn="1"/>
        </p:nvSpPr>
        <p:spPr>
          <a:xfrm>
            <a:off x="6019800" y="6030001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0" y="1"/>
            <a:ext cx="9923980" cy="6027996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257800"/>
            <a:ext cx="3913874" cy="320472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4878176"/>
            <a:ext cx="2228850" cy="365125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3059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0F45BE73-51F4-44FB-7195-95DD6B912D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638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2371426" y="3027"/>
            <a:ext cx="7543800" cy="6854973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88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362200" y="4042659"/>
            <a:ext cx="7534810" cy="412421"/>
          </a:xfrm>
        </p:spPr>
        <p:txBody>
          <a:bodyPr wrap="square" lIns="288000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600" spc="150" smtClean="0">
                <a:solidFill>
                  <a:schemeClr val="tx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6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6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450710" y="6379365"/>
            <a:ext cx="3757975" cy="263263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2200" y="1447800"/>
            <a:ext cx="7534810" cy="2304191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grpSp>
        <p:nvGrpSpPr>
          <p:cNvPr id="89" name="グループ化 88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90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0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2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3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4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01EDC1D0-13CA-76B8-F3F4-0C5B478FE8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890"/>
            <a:ext cx="1176630" cy="100592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4313B4EC-35CF-4AD3-BA53-329A071F9BD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715000" y="6469296"/>
            <a:ext cx="3810330" cy="17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9577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grpSp>
        <p:nvGrpSpPr>
          <p:cNvPr id="153" name="グループ化 152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54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3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4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5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6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7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8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9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0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1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2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3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5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6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7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0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9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0">
                <a:schemeClr val="bg2"/>
              </a:gs>
              <a:gs pos="62000">
                <a:schemeClr val="tx2">
                  <a:alpha val="31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790923A-5818-43CE-3DFD-53400C8981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984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2"/>
            </a:fgClr>
            <a:bgClr>
              <a:srgbClr val="DF637E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2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1000">
                <a:schemeClr val="accent4"/>
              </a:gs>
              <a:gs pos="62000">
                <a:schemeClr val="accent2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97" name="テキスト プレースホルダー 13">
            <a:extLst>
              <a:ext uri="{FF2B5EF4-FFF2-40B4-BE49-F238E27FC236}">
                <a16:creationId xmlns:a16="http://schemas.microsoft.com/office/drawing/2014/main" id="{A93A36DD-2A38-364A-8A47-8780ED7B4FE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9D59DCF0-81C5-63EA-D5DE-B197A38C70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342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2362200" cy="6854973"/>
          </a:xfrm>
          <a:prstGeom prst="rect">
            <a:avLst/>
          </a:prstGeom>
          <a:pattFill prst="dkUpDiag">
            <a:fgClr>
              <a:schemeClr val="accent3"/>
            </a:fgClr>
            <a:bgClr>
              <a:srgbClr val="7EC4C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1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6000">
                <a:schemeClr val="accent5"/>
              </a:gs>
              <a:gs pos="67000">
                <a:schemeClr val="accent3">
                  <a:alpha val="2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rgbClr val="FFFFFF">
                  <a:alpha val="31000"/>
                </a:srgbClr>
              </a:gs>
              <a:gs pos="99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2" name="テキスト プレースホルダー 13">
            <a:extLst>
              <a:ext uri="{FF2B5EF4-FFF2-40B4-BE49-F238E27FC236}">
                <a16:creationId xmlns:a16="http://schemas.microsoft.com/office/drawing/2014/main" id="{013672E4-8361-284E-8D6A-CC652AA0D4A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grpSp>
        <p:nvGrpSpPr>
          <p:cNvPr id="16" name="グループ化 15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7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D3C49716-A99F-31A8-E983-39DF03F56C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94389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・目次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D030BBF-1018-E14A-AC2B-DC996F9E0808}"/>
              </a:ext>
            </a:extLst>
          </p:cNvPr>
          <p:cNvSpPr/>
          <p:nvPr userDrawn="1"/>
        </p:nvSpPr>
        <p:spPr>
          <a:xfrm>
            <a:off x="2362200" y="0"/>
            <a:ext cx="7543799" cy="6854972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99000">
                <a:schemeClr val="bg1">
                  <a:lumMod val="9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4EA809F9-0C86-CF4D-85E3-67D8D37806DE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2362200" cy="6854973"/>
          </a:xfrm>
          <a:prstGeom prst="rect">
            <a:avLst/>
          </a:prstGeom>
          <a:pattFill prst="dkUpDiag">
            <a:fgClr>
              <a:srgbClr val="CBCBCB"/>
            </a:fgClr>
            <a:bgClr>
              <a:schemeClr val="bg1">
                <a:lumMod val="95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grpSp>
        <p:nvGrpSpPr>
          <p:cNvPr id="153" name="グループ化 152"/>
          <p:cNvGrpSpPr/>
          <p:nvPr userDrawn="1"/>
        </p:nvGrpSpPr>
        <p:grpSpPr>
          <a:xfrm rot="16200000">
            <a:off x="-1117606" y="1574806"/>
            <a:ext cx="2819400" cy="126987"/>
            <a:chOff x="900632" y="1414463"/>
            <a:chExt cx="7938089" cy="357535"/>
          </a:xfrm>
          <a:solidFill>
            <a:schemeClr val="tx1">
              <a:lumMod val="50000"/>
              <a:lumOff val="50000"/>
            </a:schemeClr>
          </a:solidFill>
        </p:grpSpPr>
        <p:sp>
          <p:nvSpPr>
            <p:cNvPr id="154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5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6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7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8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9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0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1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2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3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4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5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6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7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8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9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0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1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2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3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4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5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6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7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8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79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0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1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2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3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4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5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6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7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8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9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0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1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2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3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4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5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6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7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8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9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0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1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2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3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4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5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6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7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8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9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0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1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2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3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4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5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6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7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8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9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0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1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2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3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4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5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6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7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8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9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0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1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2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3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89" name="テキスト プレースホルダー 6">
            <a:extLst>
              <a:ext uri="{FF2B5EF4-FFF2-40B4-BE49-F238E27FC236}">
                <a16:creationId xmlns:a16="http://schemas.microsoft.com/office/drawing/2014/main" id="{94ADDCFC-76A6-3E4C-9786-2004A991C4E2}"/>
              </a:ext>
            </a:extLst>
          </p:cNvPr>
          <p:cNvSpPr txBox="1">
            <a:spLocks/>
          </p:cNvSpPr>
          <p:nvPr userDrawn="1"/>
        </p:nvSpPr>
        <p:spPr>
          <a:xfrm rot="5400000" flipV="1">
            <a:off x="-679881" y="3815921"/>
            <a:ext cx="3721963" cy="236219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6219564 w 9907200"/>
              <a:gd name="connsiteY0" fmla="*/ 2673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6219564 w 9907200"/>
              <a:gd name="connsiteY4" fmla="*/ 2673 h 827999"/>
              <a:gd name="connsiteX0" fmla="*/ 6255281 w 9942917"/>
              <a:gd name="connsiteY0" fmla="*/ 2673 h 827999"/>
              <a:gd name="connsiteX1" fmla="*/ 9942917 w 9942917"/>
              <a:gd name="connsiteY1" fmla="*/ 0 h 827999"/>
              <a:gd name="connsiteX2" fmla="*/ 9942917 w 9942917"/>
              <a:gd name="connsiteY2" fmla="*/ 827999 h 827999"/>
              <a:gd name="connsiteX3" fmla="*/ 0 w 9942917"/>
              <a:gd name="connsiteY3" fmla="*/ 826404 h 827999"/>
              <a:gd name="connsiteX4" fmla="*/ 6255281 w 9942917"/>
              <a:gd name="connsiteY4" fmla="*/ 2673 h 827999"/>
              <a:gd name="connsiteX0" fmla="*/ 6160036 w 9847672"/>
              <a:gd name="connsiteY0" fmla="*/ 2673 h 827999"/>
              <a:gd name="connsiteX1" fmla="*/ 9847672 w 9847672"/>
              <a:gd name="connsiteY1" fmla="*/ 0 h 827999"/>
              <a:gd name="connsiteX2" fmla="*/ 9847672 w 9847672"/>
              <a:gd name="connsiteY2" fmla="*/ 827999 h 827999"/>
              <a:gd name="connsiteX3" fmla="*/ 0 w 9847672"/>
              <a:gd name="connsiteY3" fmla="*/ 823215 h 827999"/>
              <a:gd name="connsiteX4" fmla="*/ 6160036 w 9847672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0 w 9740523"/>
              <a:gd name="connsiteY3" fmla="*/ 821621 h 827999"/>
              <a:gd name="connsiteX4" fmla="*/ 6052887 w 9740523"/>
              <a:gd name="connsiteY4" fmla="*/ 2673 h 827999"/>
              <a:gd name="connsiteX0" fmla="*/ 6052887 w 9740523"/>
              <a:gd name="connsiteY0" fmla="*/ 2673 h 827999"/>
              <a:gd name="connsiteX1" fmla="*/ 9740523 w 9740523"/>
              <a:gd name="connsiteY1" fmla="*/ 0 h 827999"/>
              <a:gd name="connsiteX2" fmla="*/ 9740523 w 9740523"/>
              <a:gd name="connsiteY2" fmla="*/ 827999 h 827999"/>
              <a:gd name="connsiteX3" fmla="*/ 1 w 9740523"/>
              <a:gd name="connsiteY3" fmla="*/ 826683 h 827999"/>
              <a:gd name="connsiteX4" fmla="*/ 6052887 w 9740523"/>
              <a:gd name="connsiteY4" fmla="*/ 2673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740523" h="827999">
                <a:moveTo>
                  <a:pt x="6052887" y="2673"/>
                </a:moveTo>
                <a:lnTo>
                  <a:pt x="9740523" y="0"/>
                </a:lnTo>
                <a:lnTo>
                  <a:pt x="9740523" y="827999"/>
                </a:lnTo>
                <a:lnTo>
                  <a:pt x="1" y="826683"/>
                </a:lnTo>
                <a:lnTo>
                  <a:pt x="6052887" y="2673"/>
                </a:lnTo>
                <a:close/>
              </a:path>
            </a:pathLst>
          </a:custGeom>
          <a:gradFill flip="none" rotWithShape="1">
            <a:gsLst>
              <a:gs pos="28000">
                <a:schemeClr val="bg1"/>
              </a:gs>
              <a:gs pos="70000">
                <a:schemeClr val="bg1">
                  <a:lumMod val="7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プレースホルダー 13">
            <a:extLst>
              <a:ext uri="{FF2B5EF4-FFF2-40B4-BE49-F238E27FC236}">
                <a16:creationId xmlns:a16="http://schemas.microsoft.com/office/drawing/2014/main" id="{30743F20-167F-C9D4-D175-8E67234879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75088" y="2130336"/>
            <a:ext cx="4440062" cy="3054682"/>
          </a:xfrm>
        </p:spPr>
        <p:txBody>
          <a:bodyPr wrap="none" anchor="ctr">
            <a:spAutoFit/>
          </a:bodyPr>
          <a:lstStyle>
            <a:lvl1pPr>
              <a:defRPr lang="ja-JP" altLang="en-US" sz="2000" spc="272" smtClean="0"/>
            </a:lvl1pPr>
            <a:lvl2pPr>
              <a:defRPr lang="ja-JP" altLang="en-US" sz="1800" smtClean="0">
                <a:latin typeface="+mn-lt"/>
                <a:ea typeface="+mn-ea"/>
              </a:defRPr>
            </a:lvl2pPr>
            <a:lvl3pPr>
              <a:defRPr lang="ja-JP" altLang="en-US" sz="1800" smtClean="0">
                <a:latin typeface="+mn-lt"/>
                <a:ea typeface="+mn-ea"/>
              </a:defRPr>
            </a:lvl3pPr>
            <a:lvl4pPr>
              <a:defRPr lang="ja-JP" altLang="en-US" sz="1800" smtClean="0">
                <a:latin typeface="+mn-lt"/>
                <a:ea typeface="+mn-ea"/>
              </a:defRPr>
            </a:lvl4pPr>
            <a:lvl5pPr>
              <a:defRPr lang="ja-JP" altLang="en-US" sz="1800">
                <a:latin typeface="+mn-lt"/>
                <a:ea typeface="+mn-ea"/>
              </a:defRPr>
            </a:lvl5pPr>
          </a:lstStyle>
          <a:p>
            <a:pPr marL="342900" lvl="0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マスター テキストの書式設定</a:t>
            </a:r>
          </a:p>
          <a:p>
            <a:pPr marL="342900" lvl="1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marL="342900" lvl="2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marL="342900" lvl="3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marL="342900" lvl="4" indent="-342900" defTabSz="457200">
              <a:lnSpc>
                <a:spcPct val="150000"/>
              </a:lnSpc>
              <a:buFont typeface="+mj-lt"/>
              <a:buAutoNum type="arabicPeriod"/>
            </a:pPr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A87FA550-8518-B6EE-6987-D605441273B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05089" y="5720563"/>
            <a:ext cx="1176630" cy="100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28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3027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264030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無し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＆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86" y="1879526"/>
            <a:ext cx="9185828" cy="4449838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8E6ABEB-2A7D-D846-8DE5-D6E43210D2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203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3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B0361477-E423-37B9-8E57-9E2A3182F6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969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テキスト プレースホルダー 6">
            <a:extLst>
              <a:ext uri="{FF2B5EF4-FFF2-40B4-BE49-F238E27FC236}">
                <a16:creationId xmlns:a16="http://schemas.microsoft.com/office/drawing/2014/main" id="{4B66BDE1-5ABE-1A49-831A-CACBD5DC5471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907200" cy="827999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4" name="テキスト プレースホルダー 6">
            <a:extLst>
              <a:ext uri="{FF2B5EF4-FFF2-40B4-BE49-F238E27FC236}">
                <a16:creationId xmlns:a16="http://schemas.microsoft.com/office/drawing/2014/main" id="{128C7BBE-DA91-2546-9948-0ECF38C7D752}"/>
              </a:ext>
            </a:extLst>
          </p:cNvPr>
          <p:cNvSpPr txBox="1">
            <a:spLocks/>
          </p:cNvSpPr>
          <p:nvPr userDrawn="1"/>
        </p:nvSpPr>
        <p:spPr>
          <a:xfrm>
            <a:off x="6019800" y="0"/>
            <a:ext cx="3896710" cy="827999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2146971 w 9907200"/>
              <a:gd name="connsiteY0" fmla="*/ 82296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46971 w 9907200"/>
              <a:gd name="connsiteY4" fmla="*/ 82296 h 827999"/>
              <a:gd name="connsiteX0" fmla="*/ 2100475 w 9907200"/>
              <a:gd name="connsiteY0" fmla="*/ 457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100475 w 9907200"/>
              <a:gd name="connsiteY4" fmla="*/ 4572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07200" h="827999">
                <a:moveTo>
                  <a:pt x="2100475" y="4572"/>
                </a:moveTo>
                <a:lnTo>
                  <a:pt x="9907200" y="0"/>
                </a:lnTo>
                <a:lnTo>
                  <a:pt x="9907200" y="827999"/>
                </a:lnTo>
                <a:lnTo>
                  <a:pt x="0" y="827999"/>
                </a:lnTo>
                <a:lnTo>
                  <a:pt x="2100475" y="4572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24636362-6DC1-7D45-87A6-A2F4247CD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7A7A2EE5-AF89-5B47-A63C-DED06F0883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06040" y="427034"/>
            <a:ext cx="222885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テキスト プレースホルダー 12">
            <a:extLst>
              <a:ext uri="{FF2B5EF4-FFF2-40B4-BE49-F238E27FC236}">
                <a16:creationId xmlns:a16="http://schemas.microsoft.com/office/drawing/2014/main" id="{E32FF9E2-AACC-F14F-A96C-A0E9FD2730C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828000"/>
            <a:ext cx="9907200" cy="535880"/>
          </a:xfr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44000" rIns="360000" bIns="144000" rtlCol="0" anchor="t">
            <a:spAutoFit/>
          </a:bodyPr>
          <a:lstStyle>
            <a:lvl1pPr marL="0" indent="0">
              <a:buNone/>
              <a:defRPr lang="ja-JP" altLang="en-US" sz="1300" kern="900" spc="69" smtClean="0">
                <a:solidFill>
                  <a:schemeClr val="tx1"/>
                </a:solidFill>
              </a:defRPr>
            </a:lvl1pPr>
            <a:lvl2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2pPr>
            <a:lvl3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3pPr>
            <a:lvl4pPr>
              <a:defRPr lang="ja-JP" altLang="en-US" sz="1800" smtClean="0">
                <a:solidFill>
                  <a:schemeClr val="tx1"/>
                </a:solidFill>
                <a:latin typeface="+mn-lt"/>
                <a:ea typeface="+mn-ea"/>
              </a:defRPr>
            </a:lvl4pPr>
            <a:lvl5pPr>
              <a:defRPr lang="ja-JP" altLang="en-US" sz="1800">
                <a:solidFill>
                  <a:schemeClr val="tx1"/>
                </a:solidFill>
                <a:latin typeface="+mn-lt"/>
                <a:ea typeface="+mn-ea"/>
              </a:defRPr>
            </a:lvl5pPr>
          </a:lstStyle>
          <a:p>
            <a:pPr marL="0" lvl="0" defTabSz="457200">
              <a:spcAft>
                <a:spcPts val="1000"/>
              </a:spcAft>
            </a:pPr>
            <a:r>
              <a:rPr kumimoji="1" lang="ja-JP" altLang="en-US"/>
              <a:t>マスター テキストの書式設定</a:t>
            </a: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723742E8-7265-2649-6132-E40A95A447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434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ロゴ有-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45C1C095-3D5F-3846-A68B-623E5D5B3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907EEC1F-F72B-30A8-DE72-68AB81E2B33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58373" y="6534000"/>
            <a:ext cx="2030144" cy="20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727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947288C7-7203-D54E-8629-CD9317DDB283}"/>
              </a:ext>
            </a:extLst>
          </p:cNvPr>
          <p:cNvSpPr txBox="1">
            <a:spLocks/>
          </p:cNvSpPr>
          <p:nvPr userDrawn="1"/>
        </p:nvSpPr>
        <p:spPr>
          <a:xfrm>
            <a:off x="0" y="3886200"/>
            <a:ext cx="9906000" cy="3000118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430249E-AE45-AB46-9462-F239EA5FB436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-17980" y="0"/>
            <a:ext cx="9923980" cy="3874149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66857"/>
            <a:ext cx="3913874" cy="340093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4878176"/>
            <a:ext cx="222885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29F68669-4E43-615A-D840-D190221D9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2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6">
            <a:extLst>
              <a:ext uri="{FF2B5EF4-FFF2-40B4-BE49-F238E27FC236}">
                <a16:creationId xmlns:a16="http://schemas.microsoft.com/office/drawing/2014/main" id="{947288C7-7203-D54E-8629-CD9317DDB283}"/>
              </a:ext>
            </a:extLst>
          </p:cNvPr>
          <p:cNvSpPr txBox="1">
            <a:spLocks/>
          </p:cNvSpPr>
          <p:nvPr userDrawn="1"/>
        </p:nvSpPr>
        <p:spPr>
          <a:xfrm>
            <a:off x="0" y="3886200"/>
            <a:ext cx="9906000" cy="3000118"/>
          </a:xfrm>
          <a:prstGeom prst="rect">
            <a:avLst/>
          </a:prstGeom>
          <a:pattFill prst="dkUpDiag">
            <a:fgClr>
              <a:srgbClr val="003579"/>
            </a:fgClr>
            <a:bgClr>
              <a:srgbClr val="004292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C430249E-AE45-AB46-9462-F239EA5FB436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0">
                <a:srgbClr val="0064DF">
                  <a:alpha val="50196"/>
                </a:srgbClr>
              </a:gs>
              <a:gs pos="62000">
                <a:srgbClr val="0C338E">
                  <a:alpha val="55000"/>
                </a:srgb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BE08920-B0C0-9B48-A34C-F8D99A48DBF8}"/>
              </a:ext>
            </a:extLst>
          </p:cNvPr>
          <p:cNvSpPr/>
          <p:nvPr userDrawn="1"/>
        </p:nvSpPr>
        <p:spPr>
          <a:xfrm>
            <a:off x="-17980" y="0"/>
            <a:ext cx="9923980" cy="3874149"/>
          </a:xfrm>
          <a:prstGeom prst="rect">
            <a:avLst/>
          </a:prstGeom>
          <a:gradFill flip="none" rotWithShape="1">
            <a:gsLst>
              <a:gs pos="50000">
                <a:srgbClr val="FFFFFF">
                  <a:alpha val="31000"/>
                </a:srgbClr>
              </a:gs>
              <a:gs pos="82000">
                <a:srgbClr val="EDEEF5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テキスト プレースホルダー 14">
            <a:extLst>
              <a:ext uri="{FF2B5EF4-FFF2-40B4-BE49-F238E27FC236}">
                <a16:creationId xmlns:a16="http://schemas.microsoft.com/office/drawing/2014/main" id="{61738D56-6561-1C48-AB89-C7F65FB1587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66857"/>
            <a:ext cx="3913874" cy="340093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3" name="Date Placeholder 1">
            <a:extLst>
              <a:ext uri="{FF2B5EF4-FFF2-40B4-BE49-F238E27FC236}">
                <a16:creationId xmlns:a16="http://schemas.microsoft.com/office/drawing/2014/main" id="{B4AD2287-6E3C-6647-80BD-596F7E84AF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5465957"/>
            <a:ext cx="222885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4" name="Footer Placeholder 2">
            <a:extLst>
              <a:ext uri="{FF2B5EF4-FFF2-40B4-BE49-F238E27FC236}">
                <a16:creationId xmlns:a16="http://schemas.microsoft.com/office/drawing/2014/main" id="{00B915E3-9721-E14D-9069-1E3398AC9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bg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5" name="タイトル 17">
            <a:extLst>
              <a:ext uri="{FF2B5EF4-FFF2-40B4-BE49-F238E27FC236}">
                <a16:creationId xmlns:a16="http://schemas.microsoft.com/office/drawing/2014/main" id="{74E58C1A-9531-3C45-9E29-C7A0D7F28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6" name="テキスト プレースホルダー 14">
            <a:extLst>
              <a:ext uri="{FF2B5EF4-FFF2-40B4-BE49-F238E27FC236}">
                <a16:creationId xmlns:a16="http://schemas.microsoft.com/office/drawing/2014/main" id="{D77FD104-BAAE-1E43-B733-8EE9CC9EC4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9227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bg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grpSp>
        <p:nvGrpSpPr>
          <p:cNvPr id="99" name="グループ化 98"/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bg1">
              <a:alpha val="17000"/>
            </a:schemeClr>
          </a:solidFill>
        </p:grpSpPr>
        <p:sp>
          <p:nvSpPr>
            <p:cNvPr id="19" name="Freeform 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1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1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1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1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1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1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1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1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1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1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3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3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3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3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3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3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3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3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3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3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4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4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4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4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4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45"/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46"/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47"/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48"/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49"/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50"/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51"/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52"/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53"/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54"/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55"/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56"/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57"/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58"/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59"/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60"/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61"/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62"/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63"/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64"/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65"/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66"/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67"/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68"/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69"/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70"/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71"/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72"/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73"/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74"/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75"/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76"/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77"/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78"/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79"/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80"/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81"/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82"/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83"/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84"/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2" name="図 1">
            <a:extLst>
              <a:ext uri="{FF2B5EF4-FFF2-40B4-BE49-F238E27FC236}">
                <a16:creationId xmlns:a16="http://schemas.microsoft.com/office/drawing/2014/main" id="{941F7908-FAA4-6FA2-93AC-BB242203E9D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228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39B2403-CA88-12F9-3FDB-E3C7B42535B3}"/>
              </a:ext>
            </a:extLst>
          </p:cNvPr>
          <p:cNvSpPr/>
          <p:nvPr userDrawn="1"/>
        </p:nvSpPr>
        <p:spPr>
          <a:xfrm>
            <a:off x="-7892" y="0"/>
            <a:ext cx="9932345" cy="3866579"/>
          </a:xfrm>
          <a:prstGeom prst="rect">
            <a:avLst/>
          </a:prstGeom>
          <a:gradFill flip="none" rotWithShape="1">
            <a:gsLst>
              <a:gs pos="0">
                <a:srgbClr val="FFFFFF"/>
              </a:gs>
              <a:gs pos="99000">
                <a:srgbClr val="F7F7F7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176246" rIns="326585" bIns="176246" rtlCol="0" anchor="ctr"/>
          <a:lstStyle/>
          <a:p>
            <a:pPr>
              <a:lnSpc>
                <a:spcPct val="130000"/>
              </a:lnSpc>
              <a:spcAft>
                <a:spcPts val="1089"/>
              </a:spcAft>
            </a:pPr>
            <a:endParaRPr kumimoji="1" lang="ja-JP" altLang="en-US" sz="1200" kern="900" spc="69">
              <a:solidFill>
                <a:prstClr val="white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5" name="テキスト プレースホルダー 6">
            <a:extLst>
              <a:ext uri="{FF2B5EF4-FFF2-40B4-BE49-F238E27FC236}">
                <a16:creationId xmlns:a16="http://schemas.microsoft.com/office/drawing/2014/main" id="{5428706D-90AF-5B71-CAA6-4B774D4D4EEE}"/>
              </a:ext>
            </a:extLst>
          </p:cNvPr>
          <p:cNvSpPr txBox="1">
            <a:spLocks/>
          </p:cNvSpPr>
          <p:nvPr userDrawn="1"/>
        </p:nvSpPr>
        <p:spPr>
          <a:xfrm>
            <a:off x="0" y="3885657"/>
            <a:ext cx="9906000" cy="3000118"/>
          </a:xfrm>
          <a:prstGeom prst="rect">
            <a:avLst/>
          </a:prstGeom>
          <a:pattFill prst="dkUpDiag">
            <a:fgClr>
              <a:srgbClr val="F8F8F8"/>
            </a:fgClr>
            <a:bgClr>
              <a:srgbClr val="CBCBCB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ctr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0" name="テキスト プレースホルダー 6">
            <a:extLst>
              <a:ext uri="{FF2B5EF4-FFF2-40B4-BE49-F238E27FC236}">
                <a16:creationId xmlns:a16="http://schemas.microsoft.com/office/drawing/2014/main" id="{68D67872-8F2B-5881-89B3-3133FAE076D8}"/>
              </a:ext>
            </a:extLst>
          </p:cNvPr>
          <p:cNvSpPr txBox="1">
            <a:spLocks/>
          </p:cNvSpPr>
          <p:nvPr userDrawn="1"/>
        </p:nvSpPr>
        <p:spPr>
          <a:xfrm>
            <a:off x="4165600" y="3886200"/>
            <a:ext cx="5740400" cy="3000118"/>
          </a:xfrm>
          <a:custGeom>
            <a:avLst/>
            <a:gdLst>
              <a:gd name="connsiteX0" fmla="*/ 0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0 w 9907200"/>
              <a:gd name="connsiteY4" fmla="*/ 0 h 827999"/>
              <a:gd name="connsiteX0" fmla="*/ 770562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770562 w 9907200"/>
              <a:gd name="connsiteY4" fmla="*/ 0 h 827999"/>
              <a:gd name="connsiteX0" fmla="*/ 1860369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1860369 w 9907200"/>
              <a:gd name="connsiteY4" fmla="*/ 0 h 827999"/>
              <a:gd name="connsiteX0" fmla="*/ 2088851 w 9907200"/>
              <a:gd name="connsiteY0" fmla="*/ 0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2088851 w 9907200"/>
              <a:gd name="connsiteY4" fmla="*/ 0 h 827999"/>
              <a:gd name="connsiteX0" fmla="*/ 3540809 w 9907200"/>
              <a:gd name="connsiteY0" fmla="*/ 9052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540809 w 9907200"/>
              <a:gd name="connsiteY4" fmla="*/ 9052 h 827999"/>
              <a:gd name="connsiteX0" fmla="*/ 3858857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3858857 w 9907200"/>
              <a:gd name="connsiteY4" fmla="*/ 5588 h 827999"/>
              <a:gd name="connsiteX0" fmla="*/ 5052983 w 9907200"/>
              <a:gd name="connsiteY0" fmla="*/ 5588 h 827999"/>
              <a:gd name="connsiteX1" fmla="*/ 9907200 w 9907200"/>
              <a:gd name="connsiteY1" fmla="*/ 0 h 827999"/>
              <a:gd name="connsiteX2" fmla="*/ 9907200 w 9907200"/>
              <a:gd name="connsiteY2" fmla="*/ 827999 h 827999"/>
              <a:gd name="connsiteX3" fmla="*/ 0 w 9907200"/>
              <a:gd name="connsiteY3" fmla="*/ 827999 h 827999"/>
              <a:gd name="connsiteX4" fmla="*/ 5052983 w 9907200"/>
              <a:gd name="connsiteY4" fmla="*/ 5588 h 827999"/>
              <a:gd name="connsiteX0" fmla="*/ 3331732 w 9907200"/>
              <a:gd name="connsiteY0" fmla="*/ 0 h 828042"/>
              <a:gd name="connsiteX1" fmla="*/ 9907200 w 9907200"/>
              <a:gd name="connsiteY1" fmla="*/ 43 h 828042"/>
              <a:gd name="connsiteX2" fmla="*/ 9907200 w 9907200"/>
              <a:gd name="connsiteY2" fmla="*/ 828042 h 828042"/>
              <a:gd name="connsiteX3" fmla="*/ 0 w 9907200"/>
              <a:gd name="connsiteY3" fmla="*/ 828042 h 828042"/>
              <a:gd name="connsiteX4" fmla="*/ 3331732 w 9907200"/>
              <a:gd name="connsiteY4" fmla="*/ 0 h 828042"/>
              <a:gd name="connsiteX0" fmla="*/ 4732750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4732750 w 11308218"/>
              <a:gd name="connsiteY4" fmla="*/ 0 h 828042"/>
              <a:gd name="connsiteX0" fmla="*/ 5153056 w 11308218"/>
              <a:gd name="connsiteY0" fmla="*/ 0 h 828042"/>
              <a:gd name="connsiteX1" fmla="*/ 11308218 w 11308218"/>
              <a:gd name="connsiteY1" fmla="*/ 43 h 828042"/>
              <a:gd name="connsiteX2" fmla="*/ 11308218 w 11308218"/>
              <a:gd name="connsiteY2" fmla="*/ 828042 h 828042"/>
              <a:gd name="connsiteX3" fmla="*/ 0 w 11308218"/>
              <a:gd name="connsiteY3" fmla="*/ 828042 h 828042"/>
              <a:gd name="connsiteX4" fmla="*/ 5153056 w 11308218"/>
              <a:gd name="connsiteY4" fmla="*/ 0 h 828042"/>
              <a:gd name="connsiteX0" fmla="*/ 5613390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613390 w 11308218"/>
              <a:gd name="connsiteY4" fmla="*/ 5588 h 827999"/>
              <a:gd name="connsiteX0" fmla="*/ 5702896 w 11308218"/>
              <a:gd name="connsiteY0" fmla="*/ 5588 h 827999"/>
              <a:gd name="connsiteX1" fmla="*/ 11308218 w 11308218"/>
              <a:gd name="connsiteY1" fmla="*/ 0 h 827999"/>
              <a:gd name="connsiteX2" fmla="*/ 11308218 w 11308218"/>
              <a:gd name="connsiteY2" fmla="*/ 827999 h 827999"/>
              <a:gd name="connsiteX3" fmla="*/ 0 w 11308218"/>
              <a:gd name="connsiteY3" fmla="*/ 827999 h 827999"/>
              <a:gd name="connsiteX4" fmla="*/ 5702896 w 11308218"/>
              <a:gd name="connsiteY4" fmla="*/ 5588 h 82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08218" h="827999">
                <a:moveTo>
                  <a:pt x="5702896" y="5588"/>
                </a:moveTo>
                <a:lnTo>
                  <a:pt x="11308218" y="0"/>
                </a:lnTo>
                <a:lnTo>
                  <a:pt x="11308218" y="827999"/>
                </a:lnTo>
                <a:lnTo>
                  <a:pt x="0" y="827999"/>
                </a:lnTo>
                <a:lnTo>
                  <a:pt x="5702896" y="5588"/>
                </a:lnTo>
                <a:close/>
              </a:path>
            </a:pathLst>
          </a:custGeom>
          <a:gradFill flip="none" rotWithShape="1">
            <a:gsLst>
              <a:gs pos="31000">
                <a:schemeClr val="bg1"/>
              </a:gs>
              <a:gs pos="56000">
                <a:schemeClr val="bg1">
                  <a:lumMod val="85000"/>
                  <a:alpha val="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>
            <a:defPPr>
              <a:defRPr lang="en-US"/>
            </a:defPPr>
            <a:lvl1pPr algn="ctr">
              <a:defRPr kumimoji="1"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endParaRPr lang="en" altLang="ja-JP" sz="1814" b="1" spc="272">
              <a:solidFill>
                <a:schemeClr val="bg1"/>
              </a:solidFill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17" name="テキスト プレースホルダー 14">
            <a:extLst>
              <a:ext uri="{FF2B5EF4-FFF2-40B4-BE49-F238E27FC236}">
                <a16:creationId xmlns:a16="http://schemas.microsoft.com/office/drawing/2014/main" id="{B080B8F4-826C-144A-277D-D4F0227ECF8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620281" y="5886478"/>
            <a:ext cx="3913874" cy="320472"/>
          </a:xfrm>
        </p:spPr>
        <p:txBody>
          <a:bodyPr wrap="square" lIns="0" tIns="0" rIns="0" bIns="0" anchor="b">
            <a:spAutoFit/>
          </a:bodyPr>
          <a:lstStyle>
            <a:lvl1pPr marL="0" indent="0">
              <a:spcAft>
                <a:spcPts val="400"/>
              </a:spcAft>
              <a:buNone/>
              <a:defRPr lang="ja-JP" altLang="en-US" sz="1700" spc="150" smtClean="0">
                <a:solidFill>
                  <a:schemeClr val="tx1"/>
                </a:solidFill>
              </a:defRPr>
            </a:lvl1pPr>
            <a:lvl2pPr marL="2286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2pPr>
            <a:lvl3pPr marL="6858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3pPr>
            <a:lvl4pPr marL="1143000" indent="0">
              <a:spcAft>
                <a:spcPts val="400"/>
              </a:spcAft>
              <a:buNone/>
              <a:defRPr lang="ja-JP" altLang="en-US" sz="1800" smtClean="0">
                <a:latin typeface="+mn-lt"/>
                <a:ea typeface="+mn-ea"/>
              </a:defRPr>
            </a:lvl4pPr>
            <a:lvl5pPr marL="1600200" indent="0">
              <a:spcAft>
                <a:spcPts val="400"/>
              </a:spcAft>
              <a:buNone/>
              <a:defRPr lang="ja-JP" altLang="en-US" sz="1800"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0" name="Date Placeholder 1">
            <a:extLst>
              <a:ext uri="{FF2B5EF4-FFF2-40B4-BE49-F238E27FC236}">
                <a16:creationId xmlns:a16="http://schemas.microsoft.com/office/drawing/2014/main" id="{25220155-E65B-0EBD-6359-6D945EFDFF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20019" y="5502275"/>
            <a:ext cx="222885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1" name="Footer Placeholder 2">
            <a:extLst>
              <a:ext uri="{FF2B5EF4-FFF2-40B4-BE49-F238E27FC236}">
                <a16:creationId xmlns:a16="http://schemas.microsoft.com/office/drawing/2014/main" id="{BAC699BE-8F38-DE9D-8152-2DA7C534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77683" y="6469296"/>
            <a:ext cx="3757975" cy="263263"/>
          </a:xfrm>
        </p:spPr>
        <p:txBody>
          <a:bodyPr/>
          <a:lstStyle>
            <a:lvl1pPr>
              <a:defRPr>
                <a:solidFill>
                  <a:schemeClr val="tx1">
                    <a:alpha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2" name="タイトル 17">
            <a:extLst>
              <a:ext uri="{FF2B5EF4-FFF2-40B4-BE49-F238E27FC236}">
                <a16:creationId xmlns:a16="http://schemas.microsoft.com/office/drawing/2014/main" id="{CB92DFCA-8814-CE54-22CD-D6DA36FAA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981200"/>
            <a:ext cx="9897010" cy="1904457"/>
          </a:xfrm>
        </p:spPr>
        <p:txBody>
          <a:bodyPr lIns="288000" tIns="180000" rIns="360000" bIns="72000" anchor="b"/>
          <a:lstStyle>
            <a:lvl1pPr>
              <a:defRPr sz="2400">
                <a:solidFill>
                  <a:schemeClr val="tx1"/>
                </a:solidFill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" name="テキスト プレースホルダー 14">
            <a:extLst>
              <a:ext uri="{FF2B5EF4-FFF2-40B4-BE49-F238E27FC236}">
                <a16:creationId xmlns:a16="http://schemas.microsoft.com/office/drawing/2014/main" id="{F29860FD-E66F-1C57-A61D-8B024E5B08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901925"/>
            <a:ext cx="9924453" cy="412805"/>
          </a:xfrm>
        </p:spPr>
        <p:txBody>
          <a:bodyPr wrap="square" lIns="288000">
            <a:spAutoFit/>
          </a:bodyPr>
          <a:lstStyle>
            <a:lvl1pPr marL="0" indent="0">
              <a:buNone/>
              <a:defRPr lang="ja-JP" altLang="en-US" sz="1700" spc="150" smtClean="0">
                <a:solidFill>
                  <a:schemeClr val="tx1"/>
                </a:solidFill>
              </a:defRPr>
            </a:lvl1pPr>
            <a:lvl2pPr marL="2286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2pPr>
            <a:lvl3pPr marL="6858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3pPr>
            <a:lvl4pPr marL="1143000" indent="0">
              <a:buNone/>
              <a:defRPr lang="ja-JP" altLang="en-US" sz="1700" smtClean="0">
                <a:solidFill>
                  <a:schemeClr val="bg1"/>
                </a:solidFill>
                <a:latin typeface="+mn-lt"/>
                <a:ea typeface="+mn-ea"/>
              </a:defRPr>
            </a:lvl4pPr>
            <a:lvl5pPr marL="1600200" indent="0">
              <a:buNone/>
              <a:defRPr lang="ja-JP" altLang="en-US" sz="1700">
                <a:solidFill>
                  <a:schemeClr val="bg1"/>
                </a:solidFill>
                <a:latin typeface="+mn-lt"/>
                <a:ea typeface="+mn-ea"/>
              </a:defRPr>
            </a:lvl5pPr>
          </a:lstStyle>
          <a:p>
            <a:pPr marL="0" lvl="0" defTabSz="457200"/>
            <a:r>
              <a:rPr kumimoji="1" lang="ja-JP" altLang="en-US"/>
              <a:t>マスター テキストの書式設定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75DCB525-6704-CF22-CF16-1C44E88D676D}"/>
              </a:ext>
            </a:extLst>
          </p:cNvPr>
          <p:cNvGrpSpPr/>
          <p:nvPr userDrawn="1"/>
        </p:nvGrpSpPr>
        <p:grpSpPr>
          <a:xfrm>
            <a:off x="5638800" y="6379733"/>
            <a:ext cx="3851369" cy="173467"/>
            <a:chOff x="900632" y="1414463"/>
            <a:chExt cx="7938089" cy="357535"/>
          </a:xfrm>
          <a:solidFill>
            <a:schemeClr val="tx1">
              <a:alpha val="89963"/>
            </a:schemeClr>
          </a:solidFill>
        </p:grpSpPr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326E66AC-C819-36C8-2E16-FA9A818BEDE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40C06BC6-F23E-B349-707F-C6DA6F6075A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BBDB93EC-4CC1-A7AF-EB5C-E9108E68E76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C20547C5-E064-7CED-2D82-983A89958D37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" name="Freeform 9">
              <a:extLst>
                <a:ext uri="{FF2B5EF4-FFF2-40B4-BE49-F238E27FC236}">
                  <a16:creationId xmlns:a16="http://schemas.microsoft.com/office/drawing/2014/main" id="{95B9EC77-EB58-EADD-A389-ED5EB5B9624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595034" y="1492997"/>
              <a:ext cx="167400" cy="208734"/>
            </a:xfrm>
            <a:custGeom>
              <a:avLst/>
              <a:gdLst>
                <a:gd name="T0" fmla="*/ 1 w 95"/>
                <a:gd name="T1" fmla="*/ 99 h 117"/>
                <a:gd name="T2" fmla="*/ 1 w 95"/>
                <a:gd name="T3" fmla="*/ 96 h 117"/>
                <a:gd name="T4" fmla="*/ 14 w 95"/>
                <a:gd name="T5" fmla="*/ 82 h 117"/>
                <a:gd name="T6" fmla="*/ 17 w 95"/>
                <a:gd name="T7" fmla="*/ 82 h 117"/>
                <a:gd name="T8" fmla="*/ 50 w 95"/>
                <a:gd name="T9" fmla="*/ 95 h 117"/>
                <a:gd name="T10" fmla="*/ 70 w 95"/>
                <a:gd name="T11" fmla="*/ 81 h 117"/>
                <a:gd name="T12" fmla="*/ 52 w 95"/>
                <a:gd name="T13" fmla="*/ 69 h 117"/>
                <a:gd name="T14" fmla="*/ 40 w 95"/>
                <a:gd name="T15" fmla="*/ 68 h 117"/>
                <a:gd name="T16" fmla="*/ 5 w 95"/>
                <a:gd name="T17" fmla="*/ 35 h 117"/>
                <a:gd name="T18" fmla="*/ 49 w 95"/>
                <a:gd name="T19" fmla="*/ 0 h 117"/>
                <a:gd name="T20" fmla="*/ 91 w 95"/>
                <a:gd name="T21" fmla="*/ 13 h 117"/>
                <a:gd name="T22" fmla="*/ 91 w 95"/>
                <a:gd name="T23" fmla="*/ 17 h 117"/>
                <a:gd name="T24" fmla="*/ 80 w 95"/>
                <a:gd name="T25" fmla="*/ 30 h 117"/>
                <a:gd name="T26" fmla="*/ 77 w 95"/>
                <a:gd name="T27" fmla="*/ 31 h 117"/>
                <a:gd name="T28" fmla="*/ 47 w 95"/>
                <a:gd name="T29" fmla="*/ 22 h 117"/>
                <a:gd name="T30" fmla="*/ 30 w 95"/>
                <a:gd name="T31" fmla="*/ 33 h 117"/>
                <a:gd name="T32" fmla="*/ 49 w 95"/>
                <a:gd name="T33" fmla="*/ 45 h 117"/>
                <a:gd name="T34" fmla="*/ 61 w 95"/>
                <a:gd name="T35" fmla="*/ 46 h 117"/>
                <a:gd name="T36" fmla="*/ 95 w 95"/>
                <a:gd name="T37" fmla="*/ 79 h 117"/>
                <a:gd name="T38" fmla="*/ 49 w 95"/>
                <a:gd name="T39" fmla="*/ 117 h 117"/>
                <a:gd name="T40" fmla="*/ 1 w 95"/>
                <a:gd name="T41" fmla="*/ 9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17">
                  <a:moveTo>
                    <a:pt x="1" y="99"/>
                  </a:moveTo>
                  <a:cubicBezTo>
                    <a:pt x="0" y="98"/>
                    <a:pt x="0" y="97"/>
                    <a:pt x="1" y="96"/>
                  </a:cubicBezTo>
                  <a:cubicBezTo>
                    <a:pt x="14" y="82"/>
                    <a:pt x="14" y="82"/>
                    <a:pt x="14" y="82"/>
                  </a:cubicBezTo>
                  <a:cubicBezTo>
                    <a:pt x="15" y="81"/>
                    <a:pt x="16" y="81"/>
                    <a:pt x="17" y="82"/>
                  </a:cubicBezTo>
                  <a:cubicBezTo>
                    <a:pt x="25" y="89"/>
                    <a:pt x="38" y="95"/>
                    <a:pt x="50" y="95"/>
                  </a:cubicBezTo>
                  <a:cubicBezTo>
                    <a:pt x="63" y="95"/>
                    <a:pt x="70" y="89"/>
                    <a:pt x="70" y="81"/>
                  </a:cubicBezTo>
                  <a:cubicBezTo>
                    <a:pt x="70" y="75"/>
                    <a:pt x="66" y="70"/>
                    <a:pt x="52" y="69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17" y="66"/>
                    <a:pt x="5" y="54"/>
                    <a:pt x="5" y="35"/>
                  </a:cubicBezTo>
                  <a:cubicBezTo>
                    <a:pt x="5" y="13"/>
                    <a:pt x="21" y="0"/>
                    <a:pt x="49" y="0"/>
                  </a:cubicBezTo>
                  <a:cubicBezTo>
                    <a:pt x="66" y="0"/>
                    <a:pt x="81" y="6"/>
                    <a:pt x="91" y="13"/>
                  </a:cubicBezTo>
                  <a:cubicBezTo>
                    <a:pt x="92" y="14"/>
                    <a:pt x="92" y="16"/>
                    <a:pt x="91" y="17"/>
                  </a:cubicBezTo>
                  <a:cubicBezTo>
                    <a:pt x="80" y="30"/>
                    <a:pt x="80" y="30"/>
                    <a:pt x="80" y="30"/>
                  </a:cubicBezTo>
                  <a:cubicBezTo>
                    <a:pt x="79" y="32"/>
                    <a:pt x="78" y="32"/>
                    <a:pt x="77" y="31"/>
                  </a:cubicBezTo>
                  <a:cubicBezTo>
                    <a:pt x="70" y="26"/>
                    <a:pt x="58" y="22"/>
                    <a:pt x="47" y="22"/>
                  </a:cubicBezTo>
                  <a:cubicBezTo>
                    <a:pt x="36" y="22"/>
                    <a:pt x="30" y="26"/>
                    <a:pt x="30" y="33"/>
                  </a:cubicBezTo>
                  <a:cubicBezTo>
                    <a:pt x="30" y="40"/>
                    <a:pt x="34" y="44"/>
                    <a:pt x="49" y="45"/>
                  </a:cubicBezTo>
                  <a:cubicBezTo>
                    <a:pt x="61" y="46"/>
                    <a:pt x="61" y="46"/>
                    <a:pt x="61" y="46"/>
                  </a:cubicBezTo>
                  <a:cubicBezTo>
                    <a:pt x="84" y="48"/>
                    <a:pt x="95" y="60"/>
                    <a:pt x="95" y="79"/>
                  </a:cubicBezTo>
                  <a:cubicBezTo>
                    <a:pt x="95" y="101"/>
                    <a:pt x="79" y="117"/>
                    <a:pt x="49" y="117"/>
                  </a:cubicBezTo>
                  <a:cubicBezTo>
                    <a:pt x="26" y="117"/>
                    <a:pt x="10" y="107"/>
                    <a:pt x="1" y="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" name="Freeform 10">
              <a:extLst>
                <a:ext uri="{FF2B5EF4-FFF2-40B4-BE49-F238E27FC236}">
                  <a16:creationId xmlns:a16="http://schemas.microsoft.com/office/drawing/2014/main" id="{21EC7A87-E6E2-2A3C-BD0D-A8CC4DF6DF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" name="Freeform 11">
              <a:extLst>
                <a:ext uri="{FF2B5EF4-FFF2-40B4-BE49-F238E27FC236}">
                  <a16:creationId xmlns:a16="http://schemas.microsoft.com/office/drawing/2014/main" id="{4304A1C8-300E-A321-8E69-355A75F545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" name="Freeform 12">
              <a:extLst>
                <a:ext uri="{FF2B5EF4-FFF2-40B4-BE49-F238E27FC236}">
                  <a16:creationId xmlns:a16="http://schemas.microsoft.com/office/drawing/2014/main" id="{A3365418-5FE6-872F-0A5C-21E317C730B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4BE58674-9B6A-74BF-0427-B85D9128302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6041F5F-7B2D-AA30-56FA-90D3ADC6581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0EFF6AA0-34D4-B825-FE35-36032DA61DA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E53C9118-8050-3576-7AF5-88E528D5B6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79824502-C86C-42B7-F0FD-85713F721E2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DE088146-9570-F3F4-B157-1754217193E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BD1C882A-5CA7-69B6-9B46-877B877E661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F64BEBD9-ED70-3A67-5AD2-0B3A395C3C6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D460DEE9-1027-A0DF-0C7E-4E19B8F58C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396716A2-387B-6F48-AA74-D0A1E1FBF5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755E6F8D-D515-9625-074D-6C1ED96F57A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4">
              <a:extLst>
                <a:ext uri="{FF2B5EF4-FFF2-40B4-BE49-F238E27FC236}">
                  <a16:creationId xmlns:a16="http://schemas.microsoft.com/office/drawing/2014/main" id="{EDA0AF67-1729-22C2-38B0-866BF0D891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5">
              <a:extLst>
                <a:ext uri="{FF2B5EF4-FFF2-40B4-BE49-F238E27FC236}">
                  <a16:creationId xmlns:a16="http://schemas.microsoft.com/office/drawing/2014/main" id="{26E1BF95-071A-B2D0-E378-253BC799ED9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6">
              <a:extLst>
                <a:ext uri="{FF2B5EF4-FFF2-40B4-BE49-F238E27FC236}">
                  <a16:creationId xmlns:a16="http://schemas.microsoft.com/office/drawing/2014/main" id="{E88EF8E5-0FD3-EC75-73BF-5FB07C8629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7">
              <a:extLst>
                <a:ext uri="{FF2B5EF4-FFF2-40B4-BE49-F238E27FC236}">
                  <a16:creationId xmlns:a16="http://schemas.microsoft.com/office/drawing/2014/main" id="{C56621CD-6598-6BFE-EE87-7B195C68AA0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8">
              <a:extLst>
                <a:ext uri="{FF2B5EF4-FFF2-40B4-BE49-F238E27FC236}">
                  <a16:creationId xmlns:a16="http://schemas.microsoft.com/office/drawing/2014/main" id="{69F6E39B-88AB-6335-E32E-F118DE20808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9">
              <a:extLst>
                <a:ext uri="{FF2B5EF4-FFF2-40B4-BE49-F238E27FC236}">
                  <a16:creationId xmlns:a16="http://schemas.microsoft.com/office/drawing/2014/main" id="{7AF6A309-234B-A971-14D6-E575CCB60F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30">
              <a:extLst>
                <a:ext uri="{FF2B5EF4-FFF2-40B4-BE49-F238E27FC236}">
                  <a16:creationId xmlns:a16="http://schemas.microsoft.com/office/drawing/2014/main" id="{C714193A-0B40-D036-A3FC-EAE2A95CD20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31">
              <a:extLst>
                <a:ext uri="{FF2B5EF4-FFF2-40B4-BE49-F238E27FC236}">
                  <a16:creationId xmlns:a16="http://schemas.microsoft.com/office/drawing/2014/main" id="{19F28444-8BDA-E43C-C6F0-CB2AA8AA53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6CF0D6C9-E306-181C-73FF-F459216518C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33">
              <a:extLst>
                <a:ext uri="{FF2B5EF4-FFF2-40B4-BE49-F238E27FC236}">
                  <a16:creationId xmlns:a16="http://schemas.microsoft.com/office/drawing/2014/main" id="{6AA2C5A8-B4EE-51BC-0296-D6FE44F86C7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34">
              <a:extLst>
                <a:ext uri="{FF2B5EF4-FFF2-40B4-BE49-F238E27FC236}">
                  <a16:creationId xmlns:a16="http://schemas.microsoft.com/office/drawing/2014/main" id="{C088F2F3-F1F7-2CFD-D648-C6431A5E0E6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35">
              <a:extLst>
                <a:ext uri="{FF2B5EF4-FFF2-40B4-BE49-F238E27FC236}">
                  <a16:creationId xmlns:a16="http://schemas.microsoft.com/office/drawing/2014/main" id="{2305C639-DC68-62E8-9242-F2DBDB8F126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36">
              <a:extLst>
                <a:ext uri="{FF2B5EF4-FFF2-40B4-BE49-F238E27FC236}">
                  <a16:creationId xmlns:a16="http://schemas.microsoft.com/office/drawing/2014/main" id="{B996C252-6CCB-AD32-B26B-2D57D874D27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37">
              <a:extLst>
                <a:ext uri="{FF2B5EF4-FFF2-40B4-BE49-F238E27FC236}">
                  <a16:creationId xmlns:a16="http://schemas.microsoft.com/office/drawing/2014/main" id="{D82AA6D7-A1FF-73B6-AB93-B57A576E4A4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38">
              <a:extLst>
                <a:ext uri="{FF2B5EF4-FFF2-40B4-BE49-F238E27FC236}">
                  <a16:creationId xmlns:a16="http://schemas.microsoft.com/office/drawing/2014/main" id="{1E8BCDA6-9661-38A9-1AC2-943F4F8DAFE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39">
              <a:extLst>
                <a:ext uri="{FF2B5EF4-FFF2-40B4-BE49-F238E27FC236}">
                  <a16:creationId xmlns:a16="http://schemas.microsoft.com/office/drawing/2014/main" id="{6B9CF542-F696-9AA4-FAE3-A70F0DF88F4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40">
              <a:extLst>
                <a:ext uri="{FF2B5EF4-FFF2-40B4-BE49-F238E27FC236}">
                  <a16:creationId xmlns:a16="http://schemas.microsoft.com/office/drawing/2014/main" id="{FFC7A7CD-85C1-7EDE-7E66-75C1EE7A4A1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41">
              <a:extLst>
                <a:ext uri="{FF2B5EF4-FFF2-40B4-BE49-F238E27FC236}">
                  <a16:creationId xmlns:a16="http://schemas.microsoft.com/office/drawing/2014/main" id="{65507E5F-E206-340B-70EE-DAD64B4631E3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42">
              <a:extLst>
                <a:ext uri="{FF2B5EF4-FFF2-40B4-BE49-F238E27FC236}">
                  <a16:creationId xmlns:a16="http://schemas.microsoft.com/office/drawing/2014/main" id="{5BDED0DB-628E-5EFA-9F32-223C468EA71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43">
              <a:extLst>
                <a:ext uri="{FF2B5EF4-FFF2-40B4-BE49-F238E27FC236}">
                  <a16:creationId xmlns:a16="http://schemas.microsoft.com/office/drawing/2014/main" id="{9FA11370-6C6F-A1DC-F261-A1DB7821304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44">
              <a:extLst>
                <a:ext uri="{FF2B5EF4-FFF2-40B4-BE49-F238E27FC236}">
                  <a16:creationId xmlns:a16="http://schemas.microsoft.com/office/drawing/2014/main" id="{CCC937A7-4D7D-1071-06C4-2C3DDDAC59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45">
              <a:extLst>
                <a:ext uri="{FF2B5EF4-FFF2-40B4-BE49-F238E27FC236}">
                  <a16:creationId xmlns:a16="http://schemas.microsoft.com/office/drawing/2014/main" id="{F92F4A88-E06D-A9A3-9AA7-508EF6F3A75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0632" y="1414463"/>
              <a:ext cx="250067" cy="283134"/>
            </a:xfrm>
            <a:custGeom>
              <a:avLst/>
              <a:gdLst>
                <a:gd name="T0" fmla="*/ 0 w 140"/>
                <a:gd name="T1" fmla="*/ 3 h 158"/>
                <a:gd name="T2" fmla="*/ 2 w 140"/>
                <a:gd name="T3" fmla="*/ 0 h 158"/>
                <a:gd name="T4" fmla="*/ 23 w 140"/>
                <a:gd name="T5" fmla="*/ 0 h 158"/>
                <a:gd name="T6" fmla="*/ 27 w 140"/>
                <a:gd name="T7" fmla="*/ 3 h 158"/>
                <a:gd name="T8" fmla="*/ 70 w 140"/>
                <a:gd name="T9" fmla="*/ 100 h 158"/>
                <a:gd name="T10" fmla="*/ 71 w 140"/>
                <a:gd name="T11" fmla="*/ 100 h 158"/>
                <a:gd name="T12" fmla="*/ 113 w 140"/>
                <a:gd name="T13" fmla="*/ 3 h 158"/>
                <a:gd name="T14" fmla="*/ 117 w 140"/>
                <a:gd name="T15" fmla="*/ 0 h 158"/>
                <a:gd name="T16" fmla="*/ 138 w 140"/>
                <a:gd name="T17" fmla="*/ 0 h 158"/>
                <a:gd name="T18" fmla="*/ 140 w 140"/>
                <a:gd name="T19" fmla="*/ 3 h 158"/>
                <a:gd name="T20" fmla="*/ 140 w 140"/>
                <a:gd name="T21" fmla="*/ 156 h 158"/>
                <a:gd name="T22" fmla="*/ 138 w 140"/>
                <a:gd name="T23" fmla="*/ 158 h 158"/>
                <a:gd name="T24" fmla="*/ 118 w 140"/>
                <a:gd name="T25" fmla="*/ 158 h 158"/>
                <a:gd name="T26" fmla="*/ 115 w 140"/>
                <a:gd name="T27" fmla="*/ 156 h 158"/>
                <a:gd name="T28" fmla="*/ 115 w 140"/>
                <a:gd name="T29" fmla="*/ 59 h 158"/>
                <a:gd name="T30" fmla="*/ 114 w 140"/>
                <a:gd name="T31" fmla="*/ 59 h 158"/>
                <a:gd name="T32" fmla="*/ 81 w 140"/>
                <a:gd name="T33" fmla="*/ 133 h 158"/>
                <a:gd name="T34" fmla="*/ 77 w 140"/>
                <a:gd name="T35" fmla="*/ 136 h 158"/>
                <a:gd name="T36" fmla="*/ 63 w 140"/>
                <a:gd name="T37" fmla="*/ 136 h 158"/>
                <a:gd name="T38" fmla="*/ 59 w 140"/>
                <a:gd name="T39" fmla="*/ 133 h 158"/>
                <a:gd name="T40" fmla="*/ 25 w 140"/>
                <a:gd name="T41" fmla="*/ 59 h 158"/>
                <a:gd name="T42" fmla="*/ 25 w 140"/>
                <a:gd name="T43" fmla="*/ 59 h 158"/>
                <a:gd name="T44" fmla="*/ 25 w 140"/>
                <a:gd name="T45" fmla="*/ 156 h 158"/>
                <a:gd name="T46" fmla="*/ 22 w 140"/>
                <a:gd name="T47" fmla="*/ 158 h 158"/>
                <a:gd name="T48" fmla="*/ 2 w 140"/>
                <a:gd name="T49" fmla="*/ 158 h 158"/>
                <a:gd name="T50" fmla="*/ 0 w 140"/>
                <a:gd name="T51" fmla="*/ 156 h 158"/>
                <a:gd name="T52" fmla="*/ 0 w 140"/>
                <a:gd name="T53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40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7" y="3"/>
                  </a:cubicBezTo>
                  <a:cubicBezTo>
                    <a:pt x="70" y="100"/>
                    <a:pt x="70" y="100"/>
                    <a:pt x="70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113" y="3"/>
                    <a:pt x="113" y="3"/>
                    <a:pt x="113" y="3"/>
                  </a:cubicBezTo>
                  <a:cubicBezTo>
                    <a:pt x="114" y="1"/>
                    <a:pt x="115" y="0"/>
                    <a:pt x="117" y="0"/>
                  </a:cubicBezTo>
                  <a:cubicBezTo>
                    <a:pt x="138" y="0"/>
                    <a:pt x="138" y="0"/>
                    <a:pt x="138" y="0"/>
                  </a:cubicBezTo>
                  <a:cubicBezTo>
                    <a:pt x="139" y="0"/>
                    <a:pt x="140" y="1"/>
                    <a:pt x="140" y="3"/>
                  </a:cubicBezTo>
                  <a:cubicBezTo>
                    <a:pt x="140" y="156"/>
                    <a:pt x="140" y="156"/>
                    <a:pt x="140" y="156"/>
                  </a:cubicBezTo>
                  <a:cubicBezTo>
                    <a:pt x="140" y="157"/>
                    <a:pt x="139" y="158"/>
                    <a:pt x="138" y="158"/>
                  </a:cubicBezTo>
                  <a:cubicBezTo>
                    <a:pt x="118" y="158"/>
                    <a:pt x="118" y="158"/>
                    <a:pt x="118" y="158"/>
                  </a:cubicBezTo>
                  <a:cubicBezTo>
                    <a:pt x="116" y="158"/>
                    <a:pt x="115" y="157"/>
                    <a:pt x="115" y="156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4" y="59"/>
                    <a:pt x="114" y="59"/>
                    <a:pt x="114" y="59"/>
                  </a:cubicBezTo>
                  <a:cubicBezTo>
                    <a:pt x="81" y="133"/>
                    <a:pt x="81" y="133"/>
                    <a:pt x="81" y="133"/>
                  </a:cubicBezTo>
                  <a:cubicBezTo>
                    <a:pt x="80" y="136"/>
                    <a:pt x="79" y="136"/>
                    <a:pt x="77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1" y="136"/>
                    <a:pt x="60" y="136"/>
                    <a:pt x="59" y="133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59"/>
                    <a:pt x="25" y="59"/>
                    <a:pt x="25" y="59"/>
                  </a:cubicBezTo>
                  <a:cubicBezTo>
                    <a:pt x="25" y="156"/>
                    <a:pt x="25" y="156"/>
                    <a:pt x="25" y="156"/>
                  </a:cubicBezTo>
                  <a:cubicBezTo>
                    <a:pt x="25" y="157"/>
                    <a:pt x="24" y="158"/>
                    <a:pt x="22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46">
              <a:extLst>
                <a:ext uri="{FF2B5EF4-FFF2-40B4-BE49-F238E27FC236}">
                  <a16:creationId xmlns:a16="http://schemas.microsoft.com/office/drawing/2014/main" id="{C17491A0-4C9F-E6AF-3C56-5F44857D758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202367" y="1414463"/>
              <a:ext cx="45467" cy="283134"/>
            </a:xfrm>
            <a:custGeom>
              <a:avLst/>
              <a:gdLst>
                <a:gd name="T0" fmla="*/ 2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2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2 w 26"/>
                <a:gd name="T17" fmla="*/ 25 h 158"/>
                <a:gd name="T18" fmla="*/ 2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2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2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2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2" y="25"/>
                  </a:lnTo>
                  <a:close/>
                  <a:moveTo>
                    <a:pt x="2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2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47">
              <a:extLst>
                <a:ext uri="{FF2B5EF4-FFF2-40B4-BE49-F238E27FC236}">
                  <a16:creationId xmlns:a16="http://schemas.microsoft.com/office/drawing/2014/main" id="{770D0D65-068E-27BF-0BE2-5F234115CD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297433" y="1492997"/>
              <a:ext cx="167400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6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1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48">
              <a:extLst>
                <a:ext uri="{FF2B5EF4-FFF2-40B4-BE49-F238E27FC236}">
                  <a16:creationId xmlns:a16="http://schemas.microsoft.com/office/drawing/2014/main" id="{C1C05037-3DA8-C767-CC4F-D2FBD1B439C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512367" y="1414463"/>
              <a:ext cx="45467" cy="283134"/>
            </a:xfrm>
            <a:custGeom>
              <a:avLst/>
              <a:gdLst>
                <a:gd name="T0" fmla="*/ 3 w 26"/>
                <a:gd name="T1" fmla="*/ 25 h 158"/>
                <a:gd name="T2" fmla="*/ 0 w 26"/>
                <a:gd name="T3" fmla="*/ 23 h 158"/>
                <a:gd name="T4" fmla="*/ 0 w 26"/>
                <a:gd name="T5" fmla="*/ 3 h 158"/>
                <a:gd name="T6" fmla="*/ 3 w 26"/>
                <a:gd name="T7" fmla="*/ 0 h 158"/>
                <a:gd name="T8" fmla="*/ 24 w 26"/>
                <a:gd name="T9" fmla="*/ 0 h 158"/>
                <a:gd name="T10" fmla="*/ 26 w 26"/>
                <a:gd name="T11" fmla="*/ 3 h 158"/>
                <a:gd name="T12" fmla="*/ 26 w 26"/>
                <a:gd name="T13" fmla="*/ 23 h 158"/>
                <a:gd name="T14" fmla="*/ 24 w 26"/>
                <a:gd name="T15" fmla="*/ 25 h 158"/>
                <a:gd name="T16" fmla="*/ 3 w 26"/>
                <a:gd name="T17" fmla="*/ 25 h 158"/>
                <a:gd name="T18" fmla="*/ 3 w 26"/>
                <a:gd name="T19" fmla="*/ 158 h 158"/>
                <a:gd name="T20" fmla="*/ 0 w 26"/>
                <a:gd name="T21" fmla="*/ 156 h 158"/>
                <a:gd name="T22" fmla="*/ 0 w 26"/>
                <a:gd name="T23" fmla="*/ 49 h 158"/>
                <a:gd name="T24" fmla="*/ 3 w 26"/>
                <a:gd name="T25" fmla="*/ 46 h 158"/>
                <a:gd name="T26" fmla="*/ 24 w 26"/>
                <a:gd name="T27" fmla="*/ 46 h 158"/>
                <a:gd name="T28" fmla="*/ 26 w 26"/>
                <a:gd name="T29" fmla="*/ 49 h 158"/>
                <a:gd name="T30" fmla="*/ 26 w 26"/>
                <a:gd name="T31" fmla="*/ 156 h 158"/>
                <a:gd name="T32" fmla="*/ 24 w 26"/>
                <a:gd name="T33" fmla="*/ 158 h 158"/>
                <a:gd name="T34" fmla="*/ 3 w 26"/>
                <a:gd name="T35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6" h="158">
                  <a:moveTo>
                    <a:pt x="3" y="25"/>
                  </a:moveTo>
                  <a:cubicBezTo>
                    <a:pt x="1" y="25"/>
                    <a:pt x="0" y="24"/>
                    <a:pt x="0" y="2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23"/>
                    <a:pt x="26" y="23"/>
                    <a:pt x="26" y="23"/>
                  </a:cubicBezTo>
                  <a:cubicBezTo>
                    <a:pt x="26" y="24"/>
                    <a:pt x="25" y="25"/>
                    <a:pt x="24" y="25"/>
                  </a:cubicBezTo>
                  <a:lnTo>
                    <a:pt x="3" y="25"/>
                  </a:lnTo>
                  <a:close/>
                  <a:moveTo>
                    <a:pt x="3" y="158"/>
                  </a:moveTo>
                  <a:cubicBezTo>
                    <a:pt x="1" y="158"/>
                    <a:pt x="0" y="157"/>
                    <a:pt x="0" y="156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24" y="46"/>
                    <a:pt x="24" y="46"/>
                    <a:pt x="24" y="46"/>
                  </a:cubicBezTo>
                  <a:cubicBezTo>
                    <a:pt x="25" y="46"/>
                    <a:pt x="26" y="47"/>
                    <a:pt x="26" y="49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lnTo>
                    <a:pt x="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50">
              <a:extLst>
                <a:ext uri="{FF2B5EF4-FFF2-40B4-BE49-F238E27FC236}">
                  <a16:creationId xmlns:a16="http://schemas.microsoft.com/office/drawing/2014/main" id="{691ADADB-9472-1B3F-B29F-2337ED32391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789301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51">
              <a:extLst>
                <a:ext uri="{FF2B5EF4-FFF2-40B4-BE49-F238E27FC236}">
                  <a16:creationId xmlns:a16="http://schemas.microsoft.com/office/drawing/2014/main" id="{1FAF27AC-2D95-2F1C-F048-2100F17452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25702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52">
              <a:extLst>
                <a:ext uri="{FF2B5EF4-FFF2-40B4-BE49-F238E27FC236}">
                  <a16:creationId xmlns:a16="http://schemas.microsoft.com/office/drawing/2014/main" id="{1177C61D-8C9B-357B-9F19-2BC3A72CADF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084836" y="1497130"/>
              <a:ext cx="183934" cy="274867"/>
            </a:xfrm>
            <a:custGeom>
              <a:avLst/>
              <a:gdLst>
                <a:gd name="T0" fmla="*/ 17 w 104"/>
                <a:gd name="T1" fmla="*/ 154 h 154"/>
                <a:gd name="T2" fmla="*/ 14 w 104"/>
                <a:gd name="T3" fmla="*/ 151 h 154"/>
                <a:gd name="T4" fmla="*/ 14 w 104"/>
                <a:gd name="T5" fmla="*/ 133 h 154"/>
                <a:gd name="T6" fmla="*/ 17 w 104"/>
                <a:gd name="T7" fmla="*/ 131 h 154"/>
                <a:gd name="T8" fmla="*/ 21 w 104"/>
                <a:gd name="T9" fmla="*/ 131 h 154"/>
                <a:gd name="T10" fmla="*/ 38 w 104"/>
                <a:gd name="T11" fmla="*/ 117 h 154"/>
                <a:gd name="T12" fmla="*/ 41 w 104"/>
                <a:gd name="T13" fmla="*/ 108 h 154"/>
                <a:gd name="T14" fmla="*/ 0 w 104"/>
                <a:gd name="T15" fmla="*/ 3 h 154"/>
                <a:gd name="T16" fmla="*/ 2 w 104"/>
                <a:gd name="T17" fmla="*/ 0 h 154"/>
                <a:gd name="T18" fmla="*/ 25 w 104"/>
                <a:gd name="T19" fmla="*/ 0 h 154"/>
                <a:gd name="T20" fmla="*/ 28 w 104"/>
                <a:gd name="T21" fmla="*/ 3 h 154"/>
                <a:gd name="T22" fmla="*/ 53 w 104"/>
                <a:gd name="T23" fmla="*/ 76 h 154"/>
                <a:gd name="T24" fmla="*/ 53 w 104"/>
                <a:gd name="T25" fmla="*/ 76 h 154"/>
                <a:gd name="T26" fmla="*/ 77 w 104"/>
                <a:gd name="T27" fmla="*/ 3 h 154"/>
                <a:gd name="T28" fmla="*/ 80 w 104"/>
                <a:gd name="T29" fmla="*/ 0 h 154"/>
                <a:gd name="T30" fmla="*/ 102 w 104"/>
                <a:gd name="T31" fmla="*/ 0 h 154"/>
                <a:gd name="T32" fmla="*/ 104 w 104"/>
                <a:gd name="T33" fmla="*/ 3 h 154"/>
                <a:gd name="T34" fmla="*/ 61 w 104"/>
                <a:gd name="T35" fmla="*/ 119 h 154"/>
                <a:gd name="T36" fmla="*/ 24 w 104"/>
                <a:gd name="T37" fmla="*/ 154 h 154"/>
                <a:gd name="T38" fmla="*/ 17 w 104"/>
                <a:gd name="T39" fmla="*/ 154 h 1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4" h="154">
                  <a:moveTo>
                    <a:pt x="17" y="154"/>
                  </a:moveTo>
                  <a:cubicBezTo>
                    <a:pt x="15" y="154"/>
                    <a:pt x="14" y="153"/>
                    <a:pt x="14" y="151"/>
                  </a:cubicBezTo>
                  <a:cubicBezTo>
                    <a:pt x="14" y="133"/>
                    <a:pt x="14" y="133"/>
                    <a:pt x="14" y="133"/>
                  </a:cubicBezTo>
                  <a:cubicBezTo>
                    <a:pt x="14" y="131"/>
                    <a:pt x="15" y="131"/>
                    <a:pt x="17" y="131"/>
                  </a:cubicBezTo>
                  <a:cubicBezTo>
                    <a:pt x="21" y="131"/>
                    <a:pt x="21" y="131"/>
                    <a:pt x="21" y="131"/>
                  </a:cubicBezTo>
                  <a:cubicBezTo>
                    <a:pt x="30" y="131"/>
                    <a:pt x="34" y="127"/>
                    <a:pt x="38" y="117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8" y="3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53" y="76"/>
                    <a:pt x="53" y="76"/>
                    <a:pt x="53" y="76"/>
                  </a:cubicBezTo>
                  <a:cubicBezTo>
                    <a:pt x="77" y="3"/>
                    <a:pt x="77" y="3"/>
                    <a:pt x="77" y="3"/>
                  </a:cubicBezTo>
                  <a:cubicBezTo>
                    <a:pt x="78" y="1"/>
                    <a:pt x="79" y="0"/>
                    <a:pt x="80" y="0"/>
                  </a:cubicBezTo>
                  <a:cubicBezTo>
                    <a:pt x="102" y="0"/>
                    <a:pt x="102" y="0"/>
                    <a:pt x="102" y="0"/>
                  </a:cubicBezTo>
                  <a:cubicBezTo>
                    <a:pt x="104" y="0"/>
                    <a:pt x="104" y="1"/>
                    <a:pt x="104" y="3"/>
                  </a:cubicBezTo>
                  <a:cubicBezTo>
                    <a:pt x="61" y="119"/>
                    <a:pt x="61" y="119"/>
                    <a:pt x="61" y="119"/>
                  </a:cubicBezTo>
                  <a:cubicBezTo>
                    <a:pt x="52" y="145"/>
                    <a:pt x="42" y="154"/>
                    <a:pt x="24" y="154"/>
                  </a:cubicBezTo>
                  <a:lnTo>
                    <a:pt x="17" y="15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53">
              <a:extLst>
                <a:ext uri="{FF2B5EF4-FFF2-40B4-BE49-F238E27FC236}">
                  <a16:creationId xmlns:a16="http://schemas.microsoft.com/office/drawing/2014/main" id="{0B1D54AC-3482-48A3-00F4-53079D1A33C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35350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54">
              <a:extLst>
                <a:ext uri="{FF2B5EF4-FFF2-40B4-BE49-F238E27FC236}">
                  <a16:creationId xmlns:a16="http://schemas.microsoft.com/office/drawing/2014/main" id="{2E4BAC3B-1100-25CB-F126-10E7659169A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553970" y="1414463"/>
              <a:ext cx="109534" cy="283134"/>
            </a:xfrm>
            <a:custGeom>
              <a:avLst/>
              <a:gdLst>
                <a:gd name="T0" fmla="*/ 14 w 61"/>
                <a:gd name="T1" fmla="*/ 158 h 158"/>
                <a:gd name="T2" fmla="*/ 12 w 61"/>
                <a:gd name="T3" fmla="*/ 156 h 158"/>
                <a:gd name="T4" fmla="*/ 12 w 61"/>
                <a:gd name="T5" fmla="*/ 68 h 158"/>
                <a:gd name="T6" fmla="*/ 10 w 61"/>
                <a:gd name="T7" fmla="*/ 66 h 158"/>
                <a:gd name="T8" fmla="*/ 3 w 61"/>
                <a:gd name="T9" fmla="*/ 66 h 158"/>
                <a:gd name="T10" fmla="*/ 0 w 61"/>
                <a:gd name="T11" fmla="*/ 64 h 158"/>
                <a:gd name="T12" fmla="*/ 0 w 61"/>
                <a:gd name="T13" fmla="*/ 49 h 158"/>
                <a:gd name="T14" fmla="*/ 3 w 61"/>
                <a:gd name="T15" fmla="*/ 46 h 158"/>
                <a:gd name="T16" fmla="*/ 10 w 61"/>
                <a:gd name="T17" fmla="*/ 46 h 158"/>
                <a:gd name="T18" fmla="*/ 12 w 61"/>
                <a:gd name="T19" fmla="*/ 45 h 158"/>
                <a:gd name="T20" fmla="*/ 12 w 61"/>
                <a:gd name="T21" fmla="*/ 38 h 158"/>
                <a:gd name="T22" fmla="*/ 49 w 61"/>
                <a:gd name="T23" fmla="*/ 0 h 158"/>
                <a:gd name="T24" fmla="*/ 59 w 61"/>
                <a:gd name="T25" fmla="*/ 0 h 158"/>
                <a:gd name="T26" fmla="*/ 61 w 61"/>
                <a:gd name="T27" fmla="*/ 3 h 158"/>
                <a:gd name="T28" fmla="*/ 61 w 61"/>
                <a:gd name="T29" fmla="*/ 21 h 158"/>
                <a:gd name="T30" fmla="*/ 59 w 61"/>
                <a:gd name="T31" fmla="*/ 24 h 158"/>
                <a:gd name="T32" fmla="*/ 52 w 61"/>
                <a:gd name="T33" fmla="*/ 24 h 158"/>
                <a:gd name="T34" fmla="*/ 37 w 61"/>
                <a:gd name="T35" fmla="*/ 37 h 158"/>
                <a:gd name="T36" fmla="*/ 37 w 61"/>
                <a:gd name="T37" fmla="*/ 45 h 158"/>
                <a:gd name="T38" fmla="*/ 39 w 61"/>
                <a:gd name="T39" fmla="*/ 46 h 158"/>
                <a:gd name="T40" fmla="*/ 59 w 61"/>
                <a:gd name="T41" fmla="*/ 46 h 158"/>
                <a:gd name="T42" fmla="*/ 61 w 61"/>
                <a:gd name="T43" fmla="*/ 49 h 158"/>
                <a:gd name="T44" fmla="*/ 61 w 61"/>
                <a:gd name="T45" fmla="*/ 64 h 158"/>
                <a:gd name="T46" fmla="*/ 59 w 61"/>
                <a:gd name="T47" fmla="*/ 66 h 158"/>
                <a:gd name="T48" fmla="*/ 39 w 61"/>
                <a:gd name="T49" fmla="*/ 66 h 158"/>
                <a:gd name="T50" fmla="*/ 37 w 61"/>
                <a:gd name="T51" fmla="*/ 68 h 158"/>
                <a:gd name="T52" fmla="*/ 37 w 61"/>
                <a:gd name="T53" fmla="*/ 156 h 158"/>
                <a:gd name="T54" fmla="*/ 35 w 61"/>
                <a:gd name="T55" fmla="*/ 158 h 158"/>
                <a:gd name="T56" fmla="*/ 14 w 61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1" h="158">
                  <a:moveTo>
                    <a:pt x="14" y="158"/>
                  </a:moveTo>
                  <a:cubicBezTo>
                    <a:pt x="12" y="158"/>
                    <a:pt x="12" y="157"/>
                    <a:pt x="12" y="15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12" y="67"/>
                    <a:pt x="11" y="66"/>
                    <a:pt x="10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3" y="46"/>
                  </a:cubicBezTo>
                  <a:cubicBezTo>
                    <a:pt x="10" y="46"/>
                    <a:pt x="10" y="46"/>
                    <a:pt x="10" y="46"/>
                  </a:cubicBezTo>
                  <a:cubicBezTo>
                    <a:pt x="11" y="46"/>
                    <a:pt x="12" y="46"/>
                    <a:pt x="12" y="45"/>
                  </a:cubicBezTo>
                  <a:cubicBezTo>
                    <a:pt x="12" y="38"/>
                    <a:pt x="12" y="38"/>
                    <a:pt x="12" y="38"/>
                  </a:cubicBezTo>
                  <a:cubicBezTo>
                    <a:pt x="12" y="12"/>
                    <a:pt x="24" y="0"/>
                    <a:pt x="49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60" y="0"/>
                    <a:pt x="61" y="1"/>
                    <a:pt x="61" y="3"/>
                  </a:cubicBezTo>
                  <a:cubicBezTo>
                    <a:pt x="61" y="21"/>
                    <a:pt x="61" y="21"/>
                    <a:pt x="61" y="21"/>
                  </a:cubicBezTo>
                  <a:cubicBezTo>
                    <a:pt x="61" y="23"/>
                    <a:pt x="60" y="24"/>
                    <a:pt x="59" y="24"/>
                  </a:cubicBezTo>
                  <a:cubicBezTo>
                    <a:pt x="52" y="24"/>
                    <a:pt x="52" y="24"/>
                    <a:pt x="52" y="24"/>
                  </a:cubicBezTo>
                  <a:cubicBezTo>
                    <a:pt x="40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8" y="46"/>
                    <a:pt x="39" y="46"/>
                  </a:cubicBezTo>
                  <a:cubicBezTo>
                    <a:pt x="59" y="46"/>
                    <a:pt x="59" y="46"/>
                    <a:pt x="59" y="46"/>
                  </a:cubicBezTo>
                  <a:cubicBezTo>
                    <a:pt x="60" y="46"/>
                    <a:pt x="61" y="47"/>
                    <a:pt x="61" y="49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0" y="66"/>
                    <a:pt x="59" y="66"/>
                  </a:cubicBezTo>
                  <a:cubicBezTo>
                    <a:pt x="39" y="66"/>
                    <a:pt x="39" y="66"/>
                    <a:pt x="39" y="66"/>
                  </a:cubicBezTo>
                  <a:cubicBezTo>
                    <a:pt x="38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7" y="158"/>
                    <a:pt x="35" y="158"/>
                  </a:cubicBezTo>
                  <a:lnTo>
                    <a:pt x="14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55">
              <a:extLst>
                <a:ext uri="{FF2B5EF4-FFF2-40B4-BE49-F238E27FC236}">
                  <a16:creationId xmlns:a16="http://schemas.microsoft.com/office/drawing/2014/main" id="{8677FB91-4A75-779A-3745-8B53D843F3D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2762704" y="1414463"/>
              <a:ext cx="208734" cy="283134"/>
            </a:xfrm>
            <a:custGeom>
              <a:avLst/>
              <a:gdLst>
                <a:gd name="T0" fmla="*/ 0 w 117"/>
                <a:gd name="T1" fmla="*/ 3 h 158"/>
                <a:gd name="T2" fmla="*/ 2 w 117"/>
                <a:gd name="T3" fmla="*/ 0 h 158"/>
                <a:gd name="T4" fmla="*/ 25 w 117"/>
                <a:gd name="T5" fmla="*/ 0 h 158"/>
                <a:gd name="T6" fmla="*/ 27 w 117"/>
                <a:gd name="T7" fmla="*/ 3 h 158"/>
                <a:gd name="T8" fmla="*/ 27 w 117"/>
                <a:gd name="T9" fmla="*/ 65 h 158"/>
                <a:gd name="T10" fmla="*/ 29 w 117"/>
                <a:gd name="T11" fmla="*/ 66 h 158"/>
                <a:gd name="T12" fmla="*/ 89 w 117"/>
                <a:gd name="T13" fmla="*/ 66 h 158"/>
                <a:gd name="T14" fmla="*/ 90 w 117"/>
                <a:gd name="T15" fmla="*/ 65 h 158"/>
                <a:gd name="T16" fmla="*/ 90 w 117"/>
                <a:gd name="T17" fmla="*/ 3 h 158"/>
                <a:gd name="T18" fmla="*/ 92 w 117"/>
                <a:gd name="T19" fmla="*/ 0 h 158"/>
                <a:gd name="T20" fmla="*/ 115 w 117"/>
                <a:gd name="T21" fmla="*/ 0 h 158"/>
                <a:gd name="T22" fmla="*/ 117 w 117"/>
                <a:gd name="T23" fmla="*/ 3 h 158"/>
                <a:gd name="T24" fmla="*/ 117 w 117"/>
                <a:gd name="T25" fmla="*/ 156 h 158"/>
                <a:gd name="T26" fmla="*/ 115 w 117"/>
                <a:gd name="T27" fmla="*/ 158 h 158"/>
                <a:gd name="T28" fmla="*/ 92 w 117"/>
                <a:gd name="T29" fmla="*/ 158 h 158"/>
                <a:gd name="T30" fmla="*/ 90 w 117"/>
                <a:gd name="T31" fmla="*/ 156 h 158"/>
                <a:gd name="T32" fmla="*/ 90 w 117"/>
                <a:gd name="T33" fmla="*/ 92 h 158"/>
                <a:gd name="T34" fmla="*/ 89 w 117"/>
                <a:gd name="T35" fmla="*/ 91 h 158"/>
                <a:gd name="T36" fmla="*/ 29 w 117"/>
                <a:gd name="T37" fmla="*/ 91 h 158"/>
                <a:gd name="T38" fmla="*/ 27 w 117"/>
                <a:gd name="T39" fmla="*/ 92 h 158"/>
                <a:gd name="T40" fmla="*/ 27 w 117"/>
                <a:gd name="T41" fmla="*/ 156 h 158"/>
                <a:gd name="T42" fmla="*/ 25 w 117"/>
                <a:gd name="T43" fmla="*/ 158 h 158"/>
                <a:gd name="T44" fmla="*/ 2 w 117"/>
                <a:gd name="T45" fmla="*/ 158 h 158"/>
                <a:gd name="T46" fmla="*/ 0 w 117"/>
                <a:gd name="T47" fmla="*/ 156 h 158"/>
                <a:gd name="T48" fmla="*/ 0 w 117"/>
                <a:gd name="T49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17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65"/>
                    <a:pt x="27" y="65"/>
                    <a:pt x="27" y="65"/>
                  </a:cubicBezTo>
                  <a:cubicBezTo>
                    <a:pt x="27" y="66"/>
                    <a:pt x="28" y="66"/>
                    <a:pt x="29" y="66"/>
                  </a:cubicBezTo>
                  <a:cubicBezTo>
                    <a:pt x="89" y="66"/>
                    <a:pt x="89" y="66"/>
                    <a:pt x="89" y="66"/>
                  </a:cubicBezTo>
                  <a:cubicBezTo>
                    <a:pt x="89" y="66"/>
                    <a:pt x="90" y="66"/>
                    <a:pt x="90" y="65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0" y="1"/>
                    <a:pt x="91" y="0"/>
                    <a:pt x="92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6" y="0"/>
                    <a:pt x="117" y="1"/>
                    <a:pt x="117" y="3"/>
                  </a:cubicBezTo>
                  <a:cubicBezTo>
                    <a:pt x="117" y="156"/>
                    <a:pt x="117" y="156"/>
                    <a:pt x="117" y="156"/>
                  </a:cubicBezTo>
                  <a:cubicBezTo>
                    <a:pt x="117" y="157"/>
                    <a:pt x="116" y="158"/>
                    <a:pt x="115" y="158"/>
                  </a:cubicBezTo>
                  <a:cubicBezTo>
                    <a:pt x="92" y="158"/>
                    <a:pt x="92" y="158"/>
                    <a:pt x="92" y="158"/>
                  </a:cubicBezTo>
                  <a:cubicBezTo>
                    <a:pt x="91" y="158"/>
                    <a:pt x="90" y="157"/>
                    <a:pt x="90" y="156"/>
                  </a:cubicBezTo>
                  <a:cubicBezTo>
                    <a:pt x="90" y="92"/>
                    <a:pt x="90" y="92"/>
                    <a:pt x="90" y="92"/>
                  </a:cubicBezTo>
                  <a:cubicBezTo>
                    <a:pt x="90" y="91"/>
                    <a:pt x="89" y="91"/>
                    <a:pt x="89" y="91"/>
                  </a:cubicBezTo>
                  <a:cubicBezTo>
                    <a:pt x="29" y="91"/>
                    <a:pt x="29" y="91"/>
                    <a:pt x="29" y="91"/>
                  </a:cubicBezTo>
                  <a:cubicBezTo>
                    <a:pt x="28" y="91"/>
                    <a:pt x="27" y="91"/>
                    <a:pt x="27" y="92"/>
                  </a:cubicBezTo>
                  <a:cubicBezTo>
                    <a:pt x="27" y="156"/>
                    <a:pt x="27" y="156"/>
                    <a:pt x="27" y="156"/>
                  </a:cubicBezTo>
                  <a:cubicBezTo>
                    <a:pt x="27" y="157"/>
                    <a:pt x="26" y="158"/>
                    <a:pt x="25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56">
              <a:extLst>
                <a:ext uri="{FF2B5EF4-FFF2-40B4-BE49-F238E27FC236}">
                  <a16:creationId xmlns:a16="http://schemas.microsoft.com/office/drawing/2014/main" id="{7427EF6B-95AE-A057-DE53-34EF451FAA6B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014838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4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7 w 99"/>
                <a:gd name="T13" fmla="*/ 66 h 117"/>
                <a:gd name="T14" fmla="*/ 28 w 99"/>
                <a:gd name="T15" fmla="*/ 66 h 117"/>
                <a:gd name="T16" fmla="*/ 26 w 99"/>
                <a:gd name="T17" fmla="*/ 68 h 117"/>
                <a:gd name="T18" fmla="*/ 28 w 99"/>
                <a:gd name="T19" fmla="*/ 76 h 117"/>
                <a:gd name="T20" fmla="*/ 53 w 99"/>
                <a:gd name="T21" fmla="*/ 93 h 117"/>
                <a:gd name="T22" fmla="*/ 79 w 99"/>
                <a:gd name="T23" fmla="*/ 83 h 117"/>
                <a:gd name="T24" fmla="*/ 83 w 99"/>
                <a:gd name="T25" fmla="*/ 82 h 117"/>
                <a:gd name="T26" fmla="*/ 96 w 99"/>
                <a:gd name="T27" fmla="*/ 94 h 117"/>
                <a:gd name="T28" fmla="*/ 97 w 99"/>
                <a:gd name="T29" fmla="*/ 98 h 117"/>
                <a:gd name="T30" fmla="*/ 51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50 w 99"/>
                <a:gd name="T37" fmla="*/ 22 h 117"/>
                <a:gd name="T38" fmla="*/ 28 w 99"/>
                <a:gd name="T39" fmla="*/ 36 h 117"/>
                <a:gd name="T40" fmla="*/ 26 w 99"/>
                <a:gd name="T41" fmla="*/ 46 h 117"/>
                <a:gd name="T42" fmla="*/ 28 w 99"/>
                <a:gd name="T43" fmla="*/ 47 h 117"/>
                <a:gd name="T44" fmla="*/ 71 w 99"/>
                <a:gd name="T45" fmla="*/ 47 h 117"/>
                <a:gd name="T46" fmla="*/ 73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7"/>
                    <a:pt x="2" y="38"/>
                    <a:pt x="4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8" y="38"/>
                    <a:pt x="99" y="46"/>
                    <a:pt x="99" y="64"/>
                  </a:cubicBezTo>
                  <a:cubicBezTo>
                    <a:pt x="99" y="66"/>
                    <a:pt x="98" y="66"/>
                    <a:pt x="97" y="66"/>
                  </a:cubicBezTo>
                  <a:cubicBezTo>
                    <a:pt x="28" y="66"/>
                    <a:pt x="28" y="66"/>
                    <a:pt x="28" y="66"/>
                  </a:cubicBezTo>
                  <a:cubicBezTo>
                    <a:pt x="27" y="66"/>
                    <a:pt x="26" y="67"/>
                    <a:pt x="26" y="68"/>
                  </a:cubicBezTo>
                  <a:cubicBezTo>
                    <a:pt x="26" y="71"/>
                    <a:pt x="27" y="74"/>
                    <a:pt x="28" y="76"/>
                  </a:cubicBezTo>
                  <a:cubicBezTo>
                    <a:pt x="32" y="87"/>
                    <a:pt x="40" y="93"/>
                    <a:pt x="53" y="93"/>
                  </a:cubicBezTo>
                  <a:cubicBezTo>
                    <a:pt x="65" y="93"/>
                    <a:pt x="74" y="89"/>
                    <a:pt x="79" y="83"/>
                  </a:cubicBezTo>
                  <a:cubicBezTo>
                    <a:pt x="80" y="82"/>
                    <a:pt x="81" y="81"/>
                    <a:pt x="83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7" y="98"/>
                  </a:cubicBezTo>
                  <a:cubicBezTo>
                    <a:pt x="87" y="109"/>
                    <a:pt x="71" y="117"/>
                    <a:pt x="51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50" y="22"/>
                  </a:cubicBezTo>
                  <a:cubicBezTo>
                    <a:pt x="39" y="22"/>
                    <a:pt x="31" y="27"/>
                    <a:pt x="28" y="36"/>
                  </a:cubicBezTo>
                  <a:cubicBezTo>
                    <a:pt x="27" y="39"/>
                    <a:pt x="26" y="42"/>
                    <a:pt x="26" y="46"/>
                  </a:cubicBezTo>
                  <a:cubicBezTo>
                    <a:pt x="26" y="47"/>
                    <a:pt x="27" y="47"/>
                    <a:pt x="28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3" y="47"/>
                    <a:pt x="73" y="46"/>
                  </a:cubicBezTo>
                  <a:cubicBezTo>
                    <a:pt x="73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57">
              <a:extLst>
                <a:ext uri="{FF2B5EF4-FFF2-40B4-BE49-F238E27FC236}">
                  <a16:creationId xmlns:a16="http://schemas.microsoft.com/office/drawing/2014/main" id="{3E82EFB7-3CC9-8573-2BAA-4C18072AA11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322150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58">
              <a:extLst>
                <a:ext uri="{FF2B5EF4-FFF2-40B4-BE49-F238E27FC236}">
                  <a16:creationId xmlns:a16="http://schemas.microsoft.com/office/drawing/2014/main" id="{912ACBB6-4CAA-E077-7C92-355D4F225F0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434373" y="1414463"/>
              <a:ext cx="76467" cy="285201"/>
            </a:xfrm>
            <a:custGeom>
              <a:avLst/>
              <a:gdLst>
                <a:gd name="T0" fmla="*/ 30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2 w 43"/>
                <a:gd name="T7" fmla="*/ 0 h 159"/>
                <a:gd name="T8" fmla="*/ 23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5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0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0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5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0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59">
              <a:extLst>
                <a:ext uri="{FF2B5EF4-FFF2-40B4-BE49-F238E27FC236}">
                  <a16:creationId xmlns:a16="http://schemas.microsoft.com/office/drawing/2014/main" id="{BFE5A20A-FDB4-F8C5-CCC2-C8501925A27D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525306" y="1435130"/>
              <a:ext cx="99200" cy="264534"/>
            </a:xfrm>
            <a:custGeom>
              <a:avLst/>
              <a:gdLst>
                <a:gd name="T0" fmla="*/ 42 w 56"/>
                <a:gd name="T1" fmla="*/ 147 h 147"/>
                <a:gd name="T2" fmla="*/ 11 w 56"/>
                <a:gd name="T3" fmla="*/ 115 h 147"/>
                <a:gd name="T4" fmla="*/ 11 w 56"/>
                <a:gd name="T5" fmla="*/ 56 h 147"/>
                <a:gd name="T6" fmla="*/ 10 w 56"/>
                <a:gd name="T7" fmla="*/ 54 h 147"/>
                <a:gd name="T8" fmla="*/ 2 w 56"/>
                <a:gd name="T9" fmla="*/ 54 h 147"/>
                <a:gd name="T10" fmla="*/ 0 w 56"/>
                <a:gd name="T11" fmla="*/ 52 h 147"/>
                <a:gd name="T12" fmla="*/ 0 w 56"/>
                <a:gd name="T13" fmla="*/ 37 h 147"/>
                <a:gd name="T14" fmla="*/ 2 w 56"/>
                <a:gd name="T15" fmla="*/ 34 h 147"/>
                <a:gd name="T16" fmla="*/ 10 w 56"/>
                <a:gd name="T17" fmla="*/ 34 h 147"/>
                <a:gd name="T18" fmla="*/ 11 w 56"/>
                <a:gd name="T19" fmla="*/ 33 h 147"/>
                <a:gd name="T20" fmla="*/ 11 w 56"/>
                <a:gd name="T21" fmla="*/ 2 h 147"/>
                <a:gd name="T22" fmla="*/ 13 w 56"/>
                <a:gd name="T23" fmla="*/ 0 h 147"/>
                <a:gd name="T24" fmla="*/ 35 w 56"/>
                <a:gd name="T25" fmla="*/ 0 h 147"/>
                <a:gd name="T26" fmla="*/ 37 w 56"/>
                <a:gd name="T27" fmla="*/ 2 h 147"/>
                <a:gd name="T28" fmla="*/ 37 w 56"/>
                <a:gd name="T29" fmla="*/ 33 h 147"/>
                <a:gd name="T30" fmla="*/ 38 w 56"/>
                <a:gd name="T31" fmla="*/ 34 h 147"/>
                <a:gd name="T32" fmla="*/ 53 w 56"/>
                <a:gd name="T33" fmla="*/ 34 h 147"/>
                <a:gd name="T34" fmla="*/ 56 w 56"/>
                <a:gd name="T35" fmla="*/ 37 h 147"/>
                <a:gd name="T36" fmla="*/ 56 w 56"/>
                <a:gd name="T37" fmla="*/ 52 h 147"/>
                <a:gd name="T38" fmla="*/ 53 w 56"/>
                <a:gd name="T39" fmla="*/ 54 h 147"/>
                <a:gd name="T40" fmla="*/ 38 w 56"/>
                <a:gd name="T41" fmla="*/ 54 h 147"/>
                <a:gd name="T42" fmla="*/ 37 w 56"/>
                <a:gd name="T43" fmla="*/ 56 h 147"/>
                <a:gd name="T44" fmla="*/ 37 w 56"/>
                <a:gd name="T45" fmla="*/ 114 h 147"/>
                <a:gd name="T46" fmla="*/ 47 w 56"/>
                <a:gd name="T47" fmla="*/ 124 h 147"/>
                <a:gd name="T48" fmla="*/ 53 w 56"/>
                <a:gd name="T49" fmla="*/ 124 h 147"/>
                <a:gd name="T50" fmla="*/ 56 w 56"/>
                <a:gd name="T51" fmla="*/ 127 h 147"/>
                <a:gd name="T52" fmla="*/ 56 w 56"/>
                <a:gd name="T53" fmla="*/ 145 h 147"/>
                <a:gd name="T54" fmla="*/ 53 w 56"/>
                <a:gd name="T55" fmla="*/ 147 h 147"/>
                <a:gd name="T56" fmla="*/ 42 w 56"/>
                <a:gd name="T57" fmla="*/ 147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6" h="147">
                  <a:moveTo>
                    <a:pt x="42" y="147"/>
                  </a:moveTo>
                  <a:cubicBezTo>
                    <a:pt x="20" y="147"/>
                    <a:pt x="11" y="136"/>
                    <a:pt x="11" y="115"/>
                  </a:cubicBezTo>
                  <a:cubicBezTo>
                    <a:pt x="11" y="56"/>
                    <a:pt x="11" y="56"/>
                    <a:pt x="11" y="56"/>
                  </a:cubicBezTo>
                  <a:cubicBezTo>
                    <a:pt x="11" y="55"/>
                    <a:pt x="11" y="54"/>
                    <a:pt x="10" y="54"/>
                  </a:cubicBezTo>
                  <a:cubicBezTo>
                    <a:pt x="2" y="54"/>
                    <a:pt x="2" y="54"/>
                    <a:pt x="2" y="54"/>
                  </a:cubicBezTo>
                  <a:cubicBezTo>
                    <a:pt x="1" y="54"/>
                    <a:pt x="0" y="54"/>
                    <a:pt x="0" y="52"/>
                  </a:cubicBezTo>
                  <a:cubicBezTo>
                    <a:pt x="0" y="37"/>
                    <a:pt x="0" y="37"/>
                    <a:pt x="0" y="37"/>
                  </a:cubicBezTo>
                  <a:cubicBezTo>
                    <a:pt x="0" y="35"/>
                    <a:pt x="1" y="34"/>
                    <a:pt x="2" y="34"/>
                  </a:cubicBezTo>
                  <a:cubicBezTo>
                    <a:pt x="10" y="34"/>
                    <a:pt x="10" y="34"/>
                    <a:pt x="10" y="34"/>
                  </a:cubicBezTo>
                  <a:cubicBezTo>
                    <a:pt x="11" y="34"/>
                    <a:pt x="11" y="34"/>
                    <a:pt x="11" y="33"/>
                  </a:cubicBezTo>
                  <a:cubicBezTo>
                    <a:pt x="11" y="2"/>
                    <a:pt x="11" y="2"/>
                    <a:pt x="11" y="2"/>
                  </a:cubicBezTo>
                  <a:cubicBezTo>
                    <a:pt x="11" y="1"/>
                    <a:pt x="12" y="0"/>
                    <a:pt x="13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36" y="0"/>
                    <a:pt x="37" y="1"/>
                    <a:pt x="37" y="2"/>
                  </a:cubicBezTo>
                  <a:cubicBezTo>
                    <a:pt x="37" y="33"/>
                    <a:pt x="37" y="33"/>
                    <a:pt x="37" y="33"/>
                  </a:cubicBezTo>
                  <a:cubicBezTo>
                    <a:pt x="37" y="34"/>
                    <a:pt x="37" y="34"/>
                    <a:pt x="38" y="34"/>
                  </a:cubicBezTo>
                  <a:cubicBezTo>
                    <a:pt x="53" y="34"/>
                    <a:pt x="53" y="34"/>
                    <a:pt x="53" y="34"/>
                  </a:cubicBezTo>
                  <a:cubicBezTo>
                    <a:pt x="55" y="34"/>
                    <a:pt x="56" y="35"/>
                    <a:pt x="56" y="37"/>
                  </a:cubicBezTo>
                  <a:cubicBezTo>
                    <a:pt x="56" y="52"/>
                    <a:pt x="56" y="52"/>
                    <a:pt x="56" y="52"/>
                  </a:cubicBezTo>
                  <a:cubicBezTo>
                    <a:pt x="56" y="54"/>
                    <a:pt x="55" y="54"/>
                    <a:pt x="53" y="54"/>
                  </a:cubicBezTo>
                  <a:cubicBezTo>
                    <a:pt x="38" y="54"/>
                    <a:pt x="38" y="54"/>
                    <a:pt x="38" y="54"/>
                  </a:cubicBezTo>
                  <a:cubicBezTo>
                    <a:pt x="37" y="54"/>
                    <a:pt x="37" y="55"/>
                    <a:pt x="37" y="56"/>
                  </a:cubicBezTo>
                  <a:cubicBezTo>
                    <a:pt x="37" y="114"/>
                    <a:pt x="37" y="114"/>
                    <a:pt x="37" y="114"/>
                  </a:cubicBezTo>
                  <a:cubicBezTo>
                    <a:pt x="37" y="122"/>
                    <a:pt x="40" y="124"/>
                    <a:pt x="47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5" y="124"/>
                    <a:pt x="56" y="125"/>
                    <a:pt x="56" y="127"/>
                  </a:cubicBezTo>
                  <a:cubicBezTo>
                    <a:pt x="56" y="145"/>
                    <a:pt x="56" y="145"/>
                    <a:pt x="56" y="145"/>
                  </a:cubicBezTo>
                  <a:cubicBezTo>
                    <a:pt x="56" y="146"/>
                    <a:pt x="55" y="147"/>
                    <a:pt x="53" y="147"/>
                  </a:cubicBezTo>
                  <a:lnTo>
                    <a:pt x="42" y="14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60">
              <a:extLst>
                <a:ext uri="{FF2B5EF4-FFF2-40B4-BE49-F238E27FC236}">
                  <a16:creationId xmlns:a16="http://schemas.microsoft.com/office/drawing/2014/main" id="{45415270-64C9-A09B-29A6-4AC633EE798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663773" y="1414463"/>
              <a:ext cx="167400" cy="283134"/>
            </a:xfrm>
            <a:custGeom>
              <a:avLst/>
              <a:gdLst>
                <a:gd name="T0" fmla="*/ 71 w 94"/>
                <a:gd name="T1" fmla="*/ 158 h 158"/>
                <a:gd name="T2" fmla="*/ 69 w 94"/>
                <a:gd name="T3" fmla="*/ 156 h 158"/>
                <a:gd name="T4" fmla="*/ 69 w 94"/>
                <a:gd name="T5" fmla="*/ 91 h 158"/>
                <a:gd name="T6" fmla="*/ 47 w 94"/>
                <a:gd name="T7" fmla="*/ 67 h 158"/>
                <a:gd name="T8" fmla="*/ 26 w 94"/>
                <a:gd name="T9" fmla="*/ 91 h 158"/>
                <a:gd name="T10" fmla="*/ 26 w 94"/>
                <a:gd name="T11" fmla="*/ 156 h 158"/>
                <a:gd name="T12" fmla="*/ 24 w 94"/>
                <a:gd name="T13" fmla="*/ 158 h 158"/>
                <a:gd name="T14" fmla="*/ 3 w 94"/>
                <a:gd name="T15" fmla="*/ 158 h 158"/>
                <a:gd name="T16" fmla="*/ 0 w 94"/>
                <a:gd name="T17" fmla="*/ 156 h 158"/>
                <a:gd name="T18" fmla="*/ 0 w 94"/>
                <a:gd name="T19" fmla="*/ 3 h 158"/>
                <a:gd name="T20" fmla="*/ 3 w 94"/>
                <a:gd name="T21" fmla="*/ 0 h 158"/>
                <a:gd name="T22" fmla="*/ 24 w 94"/>
                <a:gd name="T23" fmla="*/ 0 h 158"/>
                <a:gd name="T24" fmla="*/ 26 w 94"/>
                <a:gd name="T25" fmla="*/ 3 h 158"/>
                <a:gd name="T26" fmla="*/ 26 w 94"/>
                <a:gd name="T27" fmla="*/ 57 h 158"/>
                <a:gd name="T28" fmla="*/ 26 w 94"/>
                <a:gd name="T29" fmla="*/ 57 h 158"/>
                <a:gd name="T30" fmla="*/ 56 w 94"/>
                <a:gd name="T31" fmla="*/ 44 h 158"/>
                <a:gd name="T32" fmla="*/ 94 w 94"/>
                <a:gd name="T33" fmla="*/ 85 h 158"/>
                <a:gd name="T34" fmla="*/ 94 w 94"/>
                <a:gd name="T35" fmla="*/ 156 h 158"/>
                <a:gd name="T36" fmla="*/ 92 w 94"/>
                <a:gd name="T37" fmla="*/ 158 h 158"/>
                <a:gd name="T38" fmla="*/ 71 w 94"/>
                <a:gd name="T39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58">
                  <a:moveTo>
                    <a:pt x="71" y="158"/>
                  </a:moveTo>
                  <a:cubicBezTo>
                    <a:pt x="69" y="158"/>
                    <a:pt x="69" y="157"/>
                    <a:pt x="69" y="15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9" y="77"/>
                    <a:pt x="61" y="67"/>
                    <a:pt x="47" y="67"/>
                  </a:cubicBezTo>
                  <a:cubicBezTo>
                    <a:pt x="34" y="67"/>
                    <a:pt x="26" y="77"/>
                    <a:pt x="26" y="91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4" y="158"/>
                  </a:cubicBezTo>
                  <a:cubicBezTo>
                    <a:pt x="3" y="158"/>
                    <a:pt x="3" y="158"/>
                    <a:pt x="3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50"/>
                    <a:pt x="41" y="44"/>
                    <a:pt x="56" y="44"/>
                  </a:cubicBezTo>
                  <a:cubicBezTo>
                    <a:pt x="80" y="44"/>
                    <a:pt x="94" y="61"/>
                    <a:pt x="94" y="85"/>
                  </a:cubicBezTo>
                  <a:cubicBezTo>
                    <a:pt x="94" y="156"/>
                    <a:pt x="94" y="156"/>
                    <a:pt x="94" y="156"/>
                  </a:cubicBezTo>
                  <a:cubicBezTo>
                    <a:pt x="94" y="157"/>
                    <a:pt x="94" y="158"/>
                    <a:pt x="92" y="158"/>
                  </a:cubicBezTo>
                  <a:lnTo>
                    <a:pt x="71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61">
              <a:extLst>
                <a:ext uri="{FF2B5EF4-FFF2-40B4-BE49-F238E27FC236}">
                  <a16:creationId xmlns:a16="http://schemas.microsoft.com/office/drawing/2014/main" id="{98A487AE-DE2B-677C-E615-A12275463CF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880774" y="1647997"/>
              <a:ext cx="45467" cy="95067"/>
            </a:xfrm>
            <a:custGeom>
              <a:avLst/>
              <a:gdLst>
                <a:gd name="T0" fmla="*/ 0 w 26"/>
                <a:gd name="T1" fmla="*/ 2 h 54"/>
                <a:gd name="T2" fmla="*/ 2 w 26"/>
                <a:gd name="T3" fmla="*/ 0 h 54"/>
                <a:gd name="T4" fmla="*/ 24 w 26"/>
                <a:gd name="T5" fmla="*/ 0 h 54"/>
                <a:gd name="T6" fmla="*/ 26 w 26"/>
                <a:gd name="T7" fmla="*/ 2 h 54"/>
                <a:gd name="T8" fmla="*/ 26 w 26"/>
                <a:gd name="T9" fmla="*/ 27 h 54"/>
                <a:gd name="T10" fmla="*/ 24 w 26"/>
                <a:gd name="T11" fmla="*/ 32 h 54"/>
                <a:gd name="T12" fmla="*/ 5 w 26"/>
                <a:gd name="T13" fmla="*/ 52 h 54"/>
                <a:gd name="T14" fmla="*/ 2 w 26"/>
                <a:gd name="T15" fmla="*/ 54 h 54"/>
                <a:gd name="T16" fmla="*/ 0 w 26"/>
                <a:gd name="T17" fmla="*/ 51 h 54"/>
                <a:gd name="T18" fmla="*/ 0 w 26"/>
                <a:gd name="T19" fmla="*/ 2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6" h="54">
                  <a:moveTo>
                    <a:pt x="0" y="2"/>
                  </a:moveTo>
                  <a:cubicBezTo>
                    <a:pt x="0" y="1"/>
                    <a:pt x="0" y="0"/>
                    <a:pt x="2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2"/>
                  </a:cubicBezTo>
                  <a:cubicBezTo>
                    <a:pt x="26" y="27"/>
                    <a:pt x="26" y="27"/>
                    <a:pt x="26" y="27"/>
                  </a:cubicBezTo>
                  <a:cubicBezTo>
                    <a:pt x="26" y="30"/>
                    <a:pt x="26" y="31"/>
                    <a:pt x="24" y="32"/>
                  </a:cubicBezTo>
                  <a:cubicBezTo>
                    <a:pt x="5" y="52"/>
                    <a:pt x="5" y="52"/>
                    <a:pt x="5" y="52"/>
                  </a:cubicBezTo>
                  <a:cubicBezTo>
                    <a:pt x="4" y="53"/>
                    <a:pt x="3" y="54"/>
                    <a:pt x="2" y="54"/>
                  </a:cubicBezTo>
                  <a:cubicBezTo>
                    <a:pt x="0" y="54"/>
                    <a:pt x="0" y="53"/>
                    <a:pt x="0" y="51"/>
                  </a:cubicBez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62">
              <a:extLst>
                <a:ext uri="{FF2B5EF4-FFF2-40B4-BE49-F238E27FC236}">
                  <a16:creationId xmlns:a16="http://schemas.microsoft.com/office/drawing/2014/main" id="{7CF73034-9E21-1841-48C3-898EF1C0E01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041974" y="1414463"/>
              <a:ext cx="183934" cy="283134"/>
            </a:xfrm>
            <a:custGeom>
              <a:avLst/>
              <a:gdLst>
                <a:gd name="T0" fmla="*/ 0 w 103"/>
                <a:gd name="T1" fmla="*/ 3 h 158"/>
                <a:gd name="T2" fmla="*/ 2 w 103"/>
                <a:gd name="T3" fmla="*/ 0 h 158"/>
                <a:gd name="T4" fmla="*/ 25 w 103"/>
                <a:gd name="T5" fmla="*/ 0 h 158"/>
                <a:gd name="T6" fmla="*/ 27 w 103"/>
                <a:gd name="T7" fmla="*/ 3 h 158"/>
                <a:gd name="T8" fmla="*/ 27 w 103"/>
                <a:gd name="T9" fmla="*/ 132 h 158"/>
                <a:gd name="T10" fmla="*/ 29 w 103"/>
                <a:gd name="T11" fmla="*/ 133 h 158"/>
                <a:gd name="T12" fmla="*/ 101 w 103"/>
                <a:gd name="T13" fmla="*/ 133 h 158"/>
                <a:gd name="T14" fmla="*/ 103 w 103"/>
                <a:gd name="T15" fmla="*/ 136 h 158"/>
                <a:gd name="T16" fmla="*/ 103 w 103"/>
                <a:gd name="T17" fmla="*/ 156 h 158"/>
                <a:gd name="T18" fmla="*/ 101 w 103"/>
                <a:gd name="T19" fmla="*/ 158 h 158"/>
                <a:gd name="T20" fmla="*/ 2 w 103"/>
                <a:gd name="T21" fmla="*/ 158 h 158"/>
                <a:gd name="T22" fmla="*/ 0 w 103"/>
                <a:gd name="T23" fmla="*/ 156 h 158"/>
                <a:gd name="T24" fmla="*/ 0 w 103"/>
                <a:gd name="T25" fmla="*/ 3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3" h="158">
                  <a:moveTo>
                    <a:pt x="0" y="3"/>
                  </a:moveTo>
                  <a:cubicBezTo>
                    <a:pt x="0" y="1"/>
                    <a:pt x="1" y="0"/>
                    <a:pt x="2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6" y="0"/>
                    <a:pt x="27" y="1"/>
                    <a:pt x="27" y="3"/>
                  </a:cubicBezTo>
                  <a:cubicBezTo>
                    <a:pt x="27" y="132"/>
                    <a:pt x="27" y="132"/>
                    <a:pt x="27" y="132"/>
                  </a:cubicBezTo>
                  <a:cubicBezTo>
                    <a:pt x="27" y="133"/>
                    <a:pt x="28" y="133"/>
                    <a:pt x="29" y="133"/>
                  </a:cubicBezTo>
                  <a:cubicBezTo>
                    <a:pt x="101" y="133"/>
                    <a:pt x="101" y="133"/>
                    <a:pt x="101" y="133"/>
                  </a:cubicBezTo>
                  <a:cubicBezTo>
                    <a:pt x="102" y="133"/>
                    <a:pt x="103" y="134"/>
                    <a:pt x="103" y="136"/>
                  </a:cubicBezTo>
                  <a:cubicBezTo>
                    <a:pt x="103" y="156"/>
                    <a:pt x="103" y="156"/>
                    <a:pt x="103" y="156"/>
                  </a:cubicBezTo>
                  <a:cubicBezTo>
                    <a:pt x="103" y="157"/>
                    <a:pt x="102" y="158"/>
                    <a:pt x="101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63">
              <a:extLst>
                <a:ext uri="{FF2B5EF4-FFF2-40B4-BE49-F238E27FC236}">
                  <a16:creationId xmlns:a16="http://schemas.microsoft.com/office/drawing/2014/main" id="{D869F5CB-5932-F901-F2D3-BED83729E4E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254842" y="1492997"/>
              <a:ext cx="167400" cy="208734"/>
            </a:xfrm>
            <a:custGeom>
              <a:avLst/>
              <a:gdLst>
                <a:gd name="T0" fmla="*/ 72 w 94"/>
                <a:gd name="T1" fmla="*/ 114 h 117"/>
                <a:gd name="T2" fmla="*/ 70 w 94"/>
                <a:gd name="T3" fmla="*/ 112 h 117"/>
                <a:gd name="T4" fmla="*/ 70 w 94"/>
                <a:gd name="T5" fmla="*/ 104 h 117"/>
                <a:gd name="T6" fmla="*/ 69 w 94"/>
                <a:gd name="T7" fmla="*/ 104 h 117"/>
                <a:gd name="T8" fmla="*/ 38 w 94"/>
                <a:gd name="T9" fmla="*/ 117 h 117"/>
                <a:gd name="T10" fmla="*/ 0 w 94"/>
                <a:gd name="T11" fmla="*/ 82 h 117"/>
                <a:gd name="T12" fmla="*/ 45 w 94"/>
                <a:gd name="T13" fmla="*/ 47 h 117"/>
                <a:gd name="T14" fmla="*/ 68 w 94"/>
                <a:gd name="T15" fmla="*/ 47 h 117"/>
                <a:gd name="T16" fmla="*/ 69 w 94"/>
                <a:gd name="T17" fmla="*/ 46 h 117"/>
                <a:gd name="T18" fmla="*/ 69 w 94"/>
                <a:gd name="T19" fmla="*/ 40 h 117"/>
                <a:gd name="T20" fmla="*/ 44 w 94"/>
                <a:gd name="T21" fmla="*/ 22 h 117"/>
                <a:gd name="T22" fmla="*/ 19 w 94"/>
                <a:gd name="T23" fmla="*/ 29 h 117"/>
                <a:gd name="T24" fmla="*/ 16 w 94"/>
                <a:gd name="T25" fmla="*/ 29 h 117"/>
                <a:gd name="T26" fmla="*/ 7 w 94"/>
                <a:gd name="T27" fmla="*/ 14 h 117"/>
                <a:gd name="T28" fmla="*/ 8 w 94"/>
                <a:gd name="T29" fmla="*/ 11 h 117"/>
                <a:gd name="T30" fmla="*/ 47 w 94"/>
                <a:gd name="T31" fmla="*/ 0 h 117"/>
                <a:gd name="T32" fmla="*/ 94 w 94"/>
                <a:gd name="T33" fmla="*/ 39 h 117"/>
                <a:gd name="T34" fmla="*/ 94 w 94"/>
                <a:gd name="T35" fmla="*/ 112 h 117"/>
                <a:gd name="T36" fmla="*/ 91 w 94"/>
                <a:gd name="T37" fmla="*/ 114 h 117"/>
                <a:gd name="T38" fmla="*/ 72 w 94"/>
                <a:gd name="T39" fmla="*/ 114 h 117"/>
                <a:gd name="T40" fmla="*/ 69 w 94"/>
                <a:gd name="T41" fmla="*/ 76 h 117"/>
                <a:gd name="T42" fmla="*/ 69 w 94"/>
                <a:gd name="T43" fmla="*/ 68 h 117"/>
                <a:gd name="T44" fmla="*/ 68 w 94"/>
                <a:gd name="T45" fmla="*/ 66 h 117"/>
                <a:gd name="T46" fmla="*/ 49 w 94"/>
                <a:gd name="T47" fmla="*/ 66 h 117"/>
                <a:gd name="T48" fmla="*/ 25 w 94"/>
                <a:gd name="T49" fmla="*/ 82 h 117"/>
                <a:gd name="T50" fmla="*/ 44 w 94"/>
                <a:gd name="T51" fmla="*/ 95 h 117"/>
                <a:gd name="T52" fmla="*/ 69 w 94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4" h="117">
                  <a:moveTo>
                    <a:pt x="72" y="114"/>
                  </a:moveTo>
                  <a:cubicBezTo>
                    <a:pt x="71" y="114"/>
                    <a:pt x="70" y="113"/>
                    <a:pt x="70" y="11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4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9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2" y="22"/>
                    <a:pt x="24" y="25"/>
                    <a:pt x="19" y="29"/>
                  </a:cubicBezTo>
                  <a:cubicBezTo>
                    <a:pt x="18" y="30"/>
                    <a:pt x="16" y="30"/>
                    <a:pt x="16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7" y="11"/>
                    <a:pt x="8" y="11"/>
                  </a:cubicBezTo>
                  <a:cubicBezTo>
                    <a:pt x="17" y="4"/>
                    <a:pt x="29" y="0"/>
                    <a:pt x="47" y="0"/>
                  </a:cubicBezTo>
                  <a:cubicBezTo>
                    <a:pt x="81" y="0"/>
                    <a:pt x="94" y="11"/>
                    <a:pt x="94" y="39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9" y="66"/>
                    <a:pt x="68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3" y="66"/>
                    <a:pt x="25" y="71"/>
                    <a:pt x="25" y="82"/>
                  </a:cubicBezTo>
                  <a:cubicBezTo>
                    <a:pt x="25" y="91"/>
                    <a:pt x="32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64">
              <a:extLst>
                <a:ext uri="{FF2B5EF4-FFF2-40B4-BE49-F238E27FC236}">
                  <a16:creationId xmlns:a16="http://schemas.microsoft.com/office/drawing/2014/main" id="{85F147AB-CDC4-3445-9504-6E7485B3E8C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469776" y="1414463"/>
              <a:ext cx="175667" cy="287267"/>
            </a:xfrm>
            <a:custGeom>
              <a:avLst/>
              <a:gdLst>
                <a:gd name="T0" fmla="*/ 26 w 98"/>
                <a:gd name="T1" fmla="*/ 147 h 161"/>
                <a:gd name="T2" fmla="*/ 26 w 98"/>
                <a:gd name="T3" fmla="*/ 147 h 161"/>
                <a:gd name="T4" fmla="*/ 26 w 98"/>
                <a:gd name="T5" fmla="*/ 156 h 161"/>
                <a:gd name="T6" fmla="*/ 23 w 98"/>
                <a:gd name="T7" fmla="*/ 158 h 161"/>
                <a:gd name="T8" fmla="*/ 2 w 98"/>
                <a:gd name="T9" fmla="*/ 158 h 161"/>
                <a:gd name="T10" fmla="*/ 0 w 98"/>
                <a:gd name="T11" fmla="*/ 156 h 161"/>
                <a:gd name="T12" fmla="*/ 0 w 98"/>
                <a:gd name="T13" fmla="*/ 3 h 161"/>
                <a:gd name="T14" fmla="*/ 2 w 98"/>
                <a:gd name="T15" fmla="*/ 0 h 161"/>
                <a:gd name="T16" fmla="*/ 23 w 98"/>
                <a:gd name="T17" fmla="*/ 0 h 161"/>
                <a:gd name="T18" fmla="*/ 26 w 98"/>
                <a:gd name="T19" fmla="*/ 3 h 161"/>
                <a:gd name="T20" fmla="*/ 26 w 98"/>
                <a:gd name="T21" fmla="*/ 57 h 161"/>
                <a:gd name="T22" fmla="*/ 26 w 98"/>
                <a:gd name="T23" fmla="*/ 57 h 161"/>
                <a:gd name="T24" fmla="*/ 56 w 98"/>
                <a:gd name="T25" fmla="*/ 44 h 161"/>
                <a:gd name="T26" fmla="*/ 94 w 98"/>
                <a:gd name="T27" fmla="*/ 71 h 161"/>
                <a:gd name="T28" fmla="*/ 98 w 98"/>
                <a:gd name="T29" fmla="*/ 102 h 161"/>
                <a:gd name="T30" fmla="*/ 94 w 98"/>
                <a:gd name="T31" fmla="*/ 134 h 161"/>
                <a:gd name="T32" fmla="*/ 56 w 98"/>
                <a:gd name="T33" fmla="*/ 161 h 161"/>
                <a:gd name="T34" fmla="*/ 26 w 98"/>
                <a:gd name="T35" fmla="*/ 147 h 161"/>
                <a:gd name="T36" fmla="*/ 69 w 98"/>
                <a:gd name="T37" fmla="*/ 123 h 161"/>
                <a:gd name="T38" fmla="*/ 72 w 98"/>
                <a:gd name="T39" fmla="*/ 102 h 161"/>
                <a:gd name="T40" fmla="*/ 69 w 98"/>
                <a:gd name="T41" fmla="*/ 81 h 161"/>
                <a:gd name="T42" fmla="*/ 49 w 98"/>
                <a:gd name="T43" fmla="*/ 67 h 161"/>
                <a:gd name="T44" fmla="*/ 28 w 98"/>
                <a:gd name="T45" fmla="*/ 81 h 161"/>
                <a:gd name="T46" fmla="*/ 26 w 98"/>
                <a:gd name="T47" fmla="*/ 102 h 161"/>
                <a:gd name="T48" fmla="*/ 28 w 98"/>
                <a:gd name="T49" fmla="*/ 123 h 161"/>
                <a:gd name="T50" fmla="*/ 49 w 98"/>
                <a:gd name="T51" fmla="*/ 137 h 161"/>
                <a:gd name="T52" fmla="*/ 69 w 98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61">
                  <a:moveTo>
                    <a:pt x="26" y="147"/>
                  </a:moveTo>
                  <a:cubicBezTo>
                    <a:pt x="26" y="147"/>
                    <a:pt x="26" y="147"/>
                    <a:pt x="26" y="147"/>
                  </a:cubicBezTo>
                  <a:cubicBezTo>
                    <a:pt x="26" y="156"/>
                    <a:pt x="26" y="156"/>
                    <a:pt x="26" y="156"/>
                  </a:cubicBezTo>
                  <a:cubicBezTo>
                    <a:pt x="26" y="157"/>
                    <a:pt x="25" y="158"/>
                    <a:pt x="23" y="158"/>
                  </a:cubicBezTo>
                  <a:cubicBezTo>
                    <a:pt x="2" y="158"/>
                    <a:pt x="2" y="158"/>
                    <a:pt x="2" y="158"/>
                  </a:cubicBezTo>
                  <a:cubicBezTo>
                    <a:pt x="1" y="158"/>
                    <a:pt x="0" y="157"/>
                    <a:pt x="0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31" y="49"/>
                    <a:pt x="40" y="44"/>
                    <a:pt x="56" y="44"/>
                  </a:cubicBezTo>
                  <a:cubicBezTo>
                    <a:pt x="75" y="44"/>
                    <a:pt x="88" y="53"/>
                    <a:pt x="94" y="71"/>
                  </a:cubicBezTo>
                  <a:cubicBezTo>
                    <a:pt x="97" y="79"/>
                    <a:pt x="98" y="87"/>
                    <a:pt x="98" y="102"/>
                  </a:cubicBezTo>
                  <a:cubicBezTo>
                    <a:pt x="98" y="117"/>
                    <a:pt x="97" y="125"/>
                    <a:pt x="94" y="134"/>
                  </a:cubicBezTo>
                  <a:cubicBezTo>
                    <a:pt x="88" y="151"/>
                    <a:pt x="75" y="161"/>
                    <a:pt x="56" y="161"/>
                  </a:cubicBezTo>
                  <a:cubicBezTo>
                    <a:pt x="40" y="161"/>
                    <a:pt x="31" y="155"/>
                    <a:pt x="26" y="147"/>
                  </a:cubicBezTo>
                  <a:close/>
                  <a:moveTo>
                    <a:pt x="69" y="123"/>
                  </a:moveTo>
                  <a:cubicBezTo>
                    <a:pt x="71" y="118"/>
                    <a:pt x="72" y="112"/>
                    <a:pt x="72" y="102"/>
                  </a:cubicBezTo>
                  <a:cubicBezTo>
                    <a:pt x="72" y="92"/>
                    <a:pt x="71" y="86"/>
                    <a:pt x="69" y="81"/>
                  </a:cubicBezTo>
                  <a:cubicBezTo>
                    <a:pt x="66" y="72"/>
                    <a:pt x="59" y="67"/>
                    <a:pt x="49" y="67"/>
                  </a:cubicBezTo>
                  <a:cubicBezTo>
                    <a:pt x="38" y="67"/>
                    <a:pt x="31" y="72"/>
                    <a:pt x="28" y="81"/>
                  </a:cubicBezTo>
                  <a:cubicBezTo>
                    <a:pt x="26" y="86"/>
                    <a:pt x="26" y="92"/>
                    <a:pt x="26" y="102"/>
                  </a:cubicBezTo>
                  <a:cubicBezTo>
                    <a:pt x="26" y="112"/>
                    <a:pt x="26" y="118"/>
                    <a:pt x="28" y="123"/>
                  </a:cubicBezTo>
                  <a:cubicBezTo>
                    <a:pt x="31" y="132"/>
                    <a:pt x="38" y="137"/>
                    <a:pt x="49" y="137"/>
                  </a:cubicBezTo>
                  <a:cubicBezTo>
                    <a:pt x="59" y="137"/>
                    <a:pt x="66" y="132"/>
                    <a:pt x="69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65">
              <a:extLst>
                <a:ext uri="{FF2B5EF4-FFF2-40B4-BE49-F238E27FC236}">
                  <a16:creationId xmlns:a16="http://schemas.microsoft.com/office/drawing/2014/main" id="{F58D563B-8034-446B-DAEF-2473840C563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4676443" y="1492997"/>
              <a:ext cx="177734" cy="208734"/>
            </a:xfrm>
            <a:custGeom>
              <a:avLst/>
              <a:gdLst>
                <a:gd name="T0" fmla="*/ 4 w 100"/>
                <a:gd name="T1" fmla="*/ 86 h 117"/>
                <a:gd name="T2" fmla="*/ 0 w 100"/>
                <a:gd name="T3" fmla="*/ 58 h 117"/>
                <a:gd name="T4" fmla="*/ 4 w 100"/>
                <a:gd name="T5" fmla="*/ 31 h 117"/>
                <a:gd name="T6" fmla="*/ 50 w 100"/>
                <a:gd name="T7" fmla="*/ 0 h 117"/>
                <a:gd name="T8" fmla="*/ 96 w 100"/>
                <a:gd name="T9" fmla="*/ 31 h 117"/>
                <a:gd name="T10" fmla="*/ 100 w 100"/>
                <a:gd name="T11" fmla="*/ 58 h 117"/>
                <a:gd name="T12" fmla="*/ 96 w 100"/>
                <a:gd name="T13" fmla="*/ 86 h 117"/>
                <a:gd name="T14" fmla="*/ 50 w 100"/>
                <a:gd name="T15" fmla="*/ 117 h 117"/>
                <a:gd name="T16" fmla="*/ 4 w 100"/>
                <a:gd name="T17" fmla="*/ 86 h 117"/>
                <a:gd name="T18" fmla="*/ 71 w 100"/>
                <a:gd name="T19" fmla="*/ 79 h 117"/>
                <a:gd name="T20" fmla="*/ 73 w 100"/>
                <a:gd name="T21" fmla="*/ 58 h 117"/>
                <a:gd name="T22" fmla="*/ 71 w 100"/>
                <a:gd name="T23" fmla="*/ 38 h 117"/>
                <a:gd name="T24" fmla="*/ 50 w 100"/>
                <a:gd name="T25" fmla="*/ 23 h 117"/>
                <a:gd name="T26" fmla="*/ 29 w 100"/>
                <a:gd name="T27" fmla="*/ 38 h 117"/>
                <a:gd name="T28" fmla="*/ 27 w 100"/>
                <a:gd name="T29" fmla="*/ 58 h 117"/>
                <a:gd name="T30" fmla="*/ 29 w 100"/>
                <a:gd name="T31" fmla="*/ 79 h 117"/>
                <a:gd name="T32" fmla="*/ 50 w 100"/>
                <a:gd name="T33" fmla="*/ 93 h 117"/>
                <a:gd name="T34" fmla="*/ 71 w 100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00" h="117">
                  <a:moveTo>
                    <a:pt x="4" y="86"/>
                  </a:moveTo>
                  <a:cubicBezTo>
                    <a:pt x="2" y="78"/>
                    <a:pt x="0" y="70"/>
                    <a:pt x="0" y="58"/>
                  </a:cubicBezTo>
                  <a:cubicBezTo>
                    <a:pt x="0" y="46"/>
                    <a:pt x="2" y="38"/>
                    <a:pt x="4" y="31"/>
                  </a:cubicBezTo>
                  <a:cubicBezTo>
                    <a:pt x="10" y="11"/>
                    <a:pt x="28" y="0"/>
                    <a:pt x="50" y="0"/>
                  </a:cubicBezTo>
                  <a:cubicBezTo>
                    <a:pt x="73" y="0"/>
                    <a:pt x="90" y="11"/>
                    <a:pt x="96" y="31"/>
                  </a:cubicBezTo>
                  <a:cubicBezTo>
                    <a:pt x="99" y="38"/>
                    <a:pt x="100" y="46"/>
                    <a:pt x="100" y="58"/>
                  </a:cubicBezTo>
                  <a:cubicBezTo>
                    <a:pt x="100" y="70"/>
                    <a:pt x="99" y="78"/>
                    <a:pt x="96" y="86"/>
                  </a:cubicBezTo>
                  <a:cubicBezTo>
                    <a:pt x="90" y="105"/>
                    <a:pt x="73" y="117"/>
                    <a:pt x="50" y="117"/>
                  </a:cubicBezTo>
                  <a:cubicBezTo>
                    <a:pt x="28" y="117"/>
                    <a:pt x="10" y="105"/>
                    <a:pt x="4" y="86"/>
                  </a:cubicBezTo>
                  <a:close/>
                  <a:moveTo>
                    <a:pt x="71" y="79"/>
                  </a:moveTo>
                  <a:cubicBezTo>
                    <a:pt x="73" y="73"/>
                    <a:pt x="73" y="68"/>
                    <a:pt x="73" y="58"/>
                  </a:cubicBezTo>
                  <a:cubicBezTo>
                    <a:pt x="73" y="49"/>
                    <a:pt x="73" y="44"/>
                    <a:pt x="71" y="38"/>
                  </a:cubicBezTo>
                  <a:cubicBezTo>
                    <a:pt x="68" y="28"/>
                    <a:pt x="61" y="23"/>
                    <a:pt x="50" y="23"/>
                  </a:cubicBezTo>
                  <a:cubicBezTo>
                    <a:pt x="40" y="23"/>
                    <a:pt x="32" y="28"/>
                    <a:pt x="29" y="38"/>
                  </a:cubicBezTo>
                  <a:cubicBezTo>
                    <a:pt x="27" y="44"/>
                    <a:pt x="27" y="49"/>
                    <a:pt x="27" y="58"/>
                  </a:cubicBezTo>
                  <a:cubicBezTo>
                    <a:pt x="27" y="68"/>
                    <a:pt x="27" y="73"/>
                    <a:pt x="29" y="79"/>
                  </a:cubicBezTo>
                  <a:cubicBezTo>
                    <a:pt x="32" y="88"/>
                    <a:pt x="40" y="93"/>
                    <a:pt x="50" y="93"/>
                  </a:cubicBezTo>
                  <a:cubicBezTo>
                    <a:pt x="61" y="93"/>
                    <a:pt x="68" y="88"/>
                    <a:pt x="71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66">
              <a:extLst>
                <a:ext uri="{FF2B5EF4-FFF2-40B4-BE49-F238E27FC236}">
                  <a16:creationId xmlns:a16="http://schemas.microsoft.com/office/drawing/2014/main" id="{78C4D897-7C98-F08E-45C5-32C843A98B9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4891377" y="1497130"/>
              <a:ext cx="167400" cy="204601"/>
            </a:xfrm>
            <a:custGeom>
              <a:avLst/>
              <a:gdLst>
                <a:gd name="T0" fmla="*/ 70 w 94"/>
                <a:gd name="T1" fmla="*/ 112 h 115"/>
                <a:gd name="T2" fmla="*/ 68 w 94"/>
                <a:gd name="T3" fmla="*/ 110 h 115"/>
                <a:gd name="T4" fmla="*/ 68 w 94"/>
                <a:gd name="T5" fmla="*/ 102 h 115"/>
                <a:gd name="T6" fmla="*/ 68 w 94"/>
                <a:gd name="T7" fmla="*/ 102 h 115"/>
                <a:gd name="T8" fmla="*/ 39 w 94"/>
                <a:gd name="T9" fmla="*/ 115 h 115"/>
                <a:gd name="T10" fmla="*/ 0 w 94"/>
                <a:gd name="T11" fmla="*/ 73 h 115"/>
                <a:gd name="T12" fmla="*/ 0 w 94"/>
                <a:gd name="T13" fmla="*/ 3 h 115"/>
                <a:gd name="T14" fmla="*/ 3 w 94"/>
                <a:gd name="T15" fmla="*/ 0 h 115"/>
                <a:gd name="T16" fmla="*/ 24 w 94"/>
                <a:gd name="T17" fmla="*/ 0 h 115"/>
                <a:gd name="T18" fmla="*/ 26 w 94"/>
                <a:gd name="T19" fmla="*/ 3 h 115"/>
                <a:gd name="T20" fmla="*/ 26 w 94"/>
                <a:gd name="T21" fmla="*/ 67 h 115"/>
                <a:gd name="T22" fmla="*/ 47 w 94"/>
                <a:gd name="T23" fmla="*/ 91 h 115"/>
                <a:gd name="T24" fmla="*/ 68 w 94"/>
                <a:gd name="T25" fmla="*/ 67 h 115"/>
                <a:gd name="T26" fmla="*/ 68 w 94"/>
                <a:gd name="T27" fmla="*/ 3 h 115"/>
                <a:gd name="T28" fmla="*/ 70 w 94"/>
                <a:gd name="T29" fmla="*/ 0 h 115"/>
                <a:gd name="T30" fmla="*/ 91 w 94"/>
                <a:gd name="T31" fmla="*/ 0 h 115"/>
                <a:gd name="T32" fmla="*/ 94 w 94"/>
                <a:gd name="T33" fmla="*/ 3 h 115"/>
                <a:gd name="T34" fmla="*/ 94 w 94"/>
                <a:gd name="T35" fmla="*/ 110 h 115"/>
                <a:gd name="T36" fmla="*/ 91 w 94"/>
                <a:gd name="T37" fmla="*/ 112 h 115"/>
                <a:gd name="T38" fmla="*/ 70 w 94"/>
                <a:gd name="T39" fmla="*/ 112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5">
                  <a:moveTo>
                    <a:pt x="70" y="112"/>
                  </a:moveTo>
                  <a:cubicBezTo>
                    <a:pt x="69" y="112"/>
                    <a:pt x="68" y="111"/>
                    <a:pt x="68" y="110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2" y="109"/>
                    <a:pt x="53" y="115"/>
                    <a:pt x="39" y="115"/>
                  </a:cubicBezTo>
                  <a:cubicBezTo>
                    <a:pt x="15" y="115"/>
                    <a:pt x="0" y="97"/>
                    <a:pt x="0" y="7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67"/>
                    <a:pt x="26" y="67"/>
                    <a:pt x="26" y="67"/>
                  </a:cubicBezTo>
                  <a:cubicBezTo>
                    <a:pt x="26" y="81"/>
                    <a:pt x="33" y="91"/>
                    <a:pt x="47" y="91"/>
                  </a:cubicBezTo>
                  <a:cubicBezTo>
                    <a:pt x="60" y="91"/>
                    <a:pt x="68" y="81"/>
                    <a:pt x="68" y="67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0" y="0"/>
                  </a:cubicBezTo>
                  <a:cubicBezTo>
                    <a:pt x="91" y="0"/>
                    <a:pt x="91" y="0"/>
                    <a:pt x="91" y="0"/>
                  </a:cubicBezTo>
                  <a:cubicBezTo>
                    <a:pt x="93" y="0"/>
                    <a:pt x="94" y="1"/>
                    <a:pt x="94" y="3"/>
                  </a:cubicBezTo>
                  <a:cubicBezTo>
                    <a:pt x="94" y="110"/>
                    <a:pt x="94" y="110"/>
                    <a:pt x="94" y="110"/>
                  </a:cubicBezTo>
                  <a:cubicBezTo>
                    <a:pt x="94" y="111"/>
                    <a:pt x="93" y="112"/>
                    <a:pt x="91" y="112"/>
                  </a:cubicBezTo>
                  <a:lnTo>
                    <a:pt x="70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67">
              <a:extLst>
                <a:ext uri="{FF2B5EF4-FFF2-40B4-BE49-F238E27FC236}">
                  <a16:creationId xmlns:a16="http://schemas.microsoft.com/office/drawing/2014/main" id="{564EAC05-C1D3-19F2-A17D-8940911B5C8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108377" y="1492997"/>
              <a:ext cx="142600" cy="204601"/>
            </a:xfrm>
            <a:custGeom>
              <a:avLst/>
              <a:gdLst>
                <a:gd name="T0" fmla="*/ 3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3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7 w 80"/>
                <a:gd name="T15" fmla="*/ 14 h 114"/>
                <a:gd name="T16" fmla="*/ 56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4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3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3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7" y="14"/>
                    <a:pt x="27" y="14"/>
                    <a:pt x="27" y="14"/>
                  </a:cubicBezTo>
                  <a:cubicBezTo>
                    <a:pt x="32" y="6"/>
                    <a:pt x="41" y="0"/>
                    <a:pt x="56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4" y="28"/>
                  </a:cubicBezTo>
                  <a:cubicBezTo>
                    <a:pt x="59" y="25"/>
                    <a:pt x="53" y="23"/>
                    <a:pt x="47" y="23"/>
                  </a:cubicBezTo>
                  <a:cubicBezTo>
                    <a:pt x="33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3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68">
              <a:extLst>
                <a:ext uri="{FF2B5EF4-FFF2-40B4-BE49-F238E27FC236}">
                  <a16:creationId xmlns:a16="http://schemas.microsoft.com/office/drawing/2014/main" id="{E4B2356D-EE18-4BC2-FB53-4FB7B2E7D70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331578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69">
              <a:extLst>
                <a:ext uri="{FF2B5EF4-FFF2-40B4-BE49-F238E27FC236}">
                  <a16:creationId xmlns:a16="http://schemas.microsoft.com/office/drawing/2014/main" id="{953C2BE2-07D7-A53C-3843-EF150E5C18E6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46512" y="1492997"/>
              <a:ext cx="167400" cy="204601"/>
            </a:xfrm>
            <a:custGeom>
              <a:avLst/>
              <a:gdLst>
                <a:gd name="T0" fmla="*/ 71 w 94"/>
                <a:gd name="T1" fmla="*/ 114 h 114"/>
                <a:gd name="T2" fmla="*/ 68 w 94"/>
                <a:gd name="T3" fmla="*/ 112 h 114"/>
                <a:gd name="T4" fmla="*/ 68 w 94"/>
                <a:gd name="T5" fmla="*/ 47 h 114"/>
                <a:gd name="T6" fmla="*/ 47 w 94"/>
                <a:gd name="T7" fmla="*/ 23 h 114"/>
                <a:gd name="T8" fmla="*/ 26 w 94"/>
                <a:gd name="T9" fmla="*/ 47 h 114"/>
                <a:gd name="T10" fmla="*/ 26 w 94"/>
                <a:gd name="T11" fmla="*/ 112 h 114"/>
                <a:gd name="T12" fmla="*/ 24 w 94"/>
                <a:gd name="T13" fmla="*/ 114 h 114"/>
                <a:gd name="T14" fmla="*/ 2 w 94"/>
                <a:gd name="T15" fmla="*/ 114 h 114"/>
                <a:gd name="T16" fmla="*/ 0 w 94"/>
                <a:gd name="T17" fmla="*/ 112 h 114"/>
                <a:gd name="T18" fmla="*/ 0 w 94"/>
                <a:gd name="T19" fmla="*/ 5 h 114"/>
                <a:gd name="T20" fmla="*/ 2 w 94"/>
                <a:gd name="T21" fmla="*/ 2 h 114"/>
                <a:gd name="T22" fmla="*/ 24 w 94"/>
                <a:gd name="T23" fmla="*/ 2 h 114"/>
                <a:gd name="T24" fmla="*/ 26 w 94"/>
                <a:gd name="T25" fmla="*/ 5 h 114"/>
                <a:gd name="T26" fmla="*/ 26 w 94"/>
                <a:gd name="T27" fmla="*/ 13 h 114"/>
                <a:gd name="T28" fmla="*/ 26 w 94"/>
                <a:gd name="T29" fmla="*/ 13 h 114"/>
                <a:gd name="T30" fmla="*/ 56 w 94"/>
                <a:gd name="T31" fmla="*/ 0 h 114"/>
                <a:gd name="T32" fmla="*/ 94 w 94"/>
                <a:gd name="T33" fmla="*/ 41 h 114"/>
                <a:gd name="T34" fmla="*/ 94 w 94"/>
                <a:gd name="T35" fmla="*/ 112 h 114"/>
                <a:gd name="T36" fmla="*/ 92 w 94"/>
                <a:gd name="T37" fmla="*/ 114 h 114"/>
                <a:gd name="T38" fmla="*/ 71 w 94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4" h="114">
                  <a:moveTo>
                    <a:pt x="71" y="114"/>
                  </a:moveTo>
                  <a:cubicBezTo>
                    <a:pt x="69" y="114"/>
                    <a:pt x="68" y="113"/>
                    <a:pt x="68" y="112"/>
                  </a:cubicBezTo>
                  <a:cubicBezTo>
                    <a:pt x="68" y="47"/>
                    <a:pt x="68" y="47"/>
                    <a:pt x="68" y="47"/>
                  </a:cubicBezTo>
                  <a:cubicBezTo>
                    <a:pt x="68" y="33"/>
                    <a:pt x="61" y="23"/>
                    <a:pt x="47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79" y="0"/>
                    <a:pt x="94" y="17"/>
                    <a:pt x="94" y="41"/>
                  </a:cubicBezTo>
                  <a:cubicBezTo>
                    <a:pt x="94" y="112"/>
                    <a:pt x="94" y="112"/>
                    <a:pt x="94" y="112"/>
                  </a:cubicBezTo>
                  <a:cubicBezTo>
                    <a:pt x="94" y="113"/>
                    <a:pt x="93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70">
              <a:extLst>
                <a:ext uri="{FF2B5EF4-FFF2-40B4-BE49-F238E27FC236}">
                  <a16:creationId xmlns:a16="http://schemas.microsoft.com/office/drawing/2014/main" id="{ADCC8B33-E58E-F485-7831-A299B4BA47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5753179" y="1414463"/>
              <a:ext cx="175667" cy="287267"/>
            </a:xfrm>
            <a:custGeom>
              <a:avLst/>
              <a:gdLst>
                <a:gd name="T0" fmla="*/ 75 w 99"/>
                <a:gd name="T1" fmla="*/ 158 h 161"/>
                <a:gd name="T2" fmla="*/ 73 w 99"/>
                <a:gd name="T3" fmla="*/ 156 h 161"/>
                <a:gd name="T4" fmla="*/ 73 w 99"/>
                <a:gd name="T5" fmla="*/ 147 h 161"/>
                <a:gd name="T6" fmla="*/ 73 w 99"/>
                <a:gd name="T7" fmla="*/ 147 h 161"/>
                <a:gd name="T8" fmla="*/ 43 w 99"/>
                <a:gd name="T9" fmla="*/ 161 h 161"/>
                <a:gd name="T10" fmla="*/ 4 w 99"/>
                <a:gd name="T11" fmla="*/ 134 h 161"/>
                <a:gd name="T12" fmla="*/ 0 w 99"/>
                <a:gd name="T13" fmla="*/ 102 h 161"/>
                <a:gd name="T14" fmla="*/ 4 w 99"/>
                <a:gd name="T15" fmla="*/ 71 h 161"/>
                <a:gd name="T16" fmla="*/ 43 w 99"/>
                <a:gd name="T17" fmla="*/ 44 h 161"/>
                <a:gd name="T18" fmla="*/ 73 w 99"/>
                <a:gd name="T19" fmla="*/ 57 h 161"/>
                <a:gd name="T20" fmla="*/ 73 w 99"/>
                <a:gd name="T21" fmla="*/ 57 h 161"/>
                <a:gd name="T22" fmla="*/ 73 w 99"/>
                <a:gd name="T23" fmla="*/ 3 h 161"/>
                <a:gd name="T24" fmla="*/ 75 w 99"/>
                <a:gd name="T25" fmla="*/ 0 h 161"/>
                <a:gd name="T26" fmla="*/ 97 w 99"/>
                <a:gd name="T27" fmla="*/ 0 h 161"/>
                <a:gd name="T28" fmla="*/ 99 w 99"/>
                <a:gd name="T29" fmla="*/ 3 h 161"/>
                <a:gd name="T30" fmla="*/ 99 w 99"/>
                <a:gd name="T31" fmla="*/ 156 h 161"/>
                <a:gd name="T32" fmla="*/ 97 w 99"/>
                <a:gd name="T33" fmla="*/ 158 h 161"/>
                <a:gd name="T34" fmla="*/ 75 w 99"/>
                <a:gd name="T35" fmla="*/ 158 h 161"/>
                <a:gd name="T36" fmla="*/ 71 w 99"/>
                <a:gd name="T37" fmla="*/ 123 h 161"/>
                <a:gd name="T38" fmla="*/ 73 w 99"/>
                <a:gd name="T39" fmla="*/ 102 h 161"/>
                <a:gd name="T40" fmla="*/ 71 w 99"/>
                <a:gd name="T41" fmla="*/ 81 h 161"/>
                <a:gd name="T42" fmla="*/ 50 w 99"/>
                <a:gd name="T43" fmla="*/ 67 h 161"/>
                <a:gd name="T44" fmla="*/ 29 w 99"/>
                <a:gd name="T45" fmla="*/ 81 h 161"/>
                <a:gd name="T46" fmla="*/ 27 w 99"/>
                <a:gd name="T47" fmla="*/ 102 h 161"/>
                <a:gd name="T48" fmla="*/ 29 w 99"/>
                <a:gd name="T49" fmla="*/ 123 h 161"/>
                <a:gd name="T50" fmla="*/ 50 w 99"/>
                <a:gd name="T51" fmla="*/ 137 h 161"/>
                <a:gd name="T52" fmla="*/ 71 w 99"/>
                <a:gd name="T53" fmla="*/ 12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9" h="161">
                  <a:moveTo>
                    <a:pt x="75" y="158"/>
                  </a:moveTo>
                  <a:cubicBezTo>
                    <a:pt x="74" y="158"/>
                    <a:pt x="73" y="157"/>
                    <a:pt x="73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67" y="155"/>
                    <a:pt x="58" y="161"/>
                    <a:pt x="43" y="161"/>
                  </a:cubicBezTo>
                  <a:cubicBezTo>
                    <a:pt x="24" y="161"/>
                    <a:pt x="10" y="151"/>
                    <a:pt x="4" y="134"/>
                  </a:cubicBezTo>
                  <a:cubicBezTo>
                    <a:pt x="2" y="125"/>
                    <a:pt x="0" y="117"/>
                    <a:pt x="0" y="102"/>
                  </a:cubicBezTo>
                  <a:cubicBezTo>
                    <a:pt x="0" y="87"/>
                    <a:pt x="2" y="79"/>
                    <a:pt x="4" y="71"/>
                  </a:cubicBezTo>
                  <a:cubicBezTo>
                    <a:pt x="10" y="53"/>
                    <a:pt x="24" y="44"/>
                    <a:pt x="43" y="44"/>
                  </a:cubicBezTo>
                  <a:cubicBezTo>
                    <a:pt x="58" y="44"/>
                    <a:pt x="67" y="49"/>
                    <a:pt x="73" y="57"/>
                  </a:cubicBezTo>
                  <a:cubicBezTo>
                    <a:pt x="73" y="57"/>
                    <a:pt x="73" y="57"/>
                    <a:pt x="73" y="57"/>
                  </a:cubicBezTo>
                  <a:cubicBezTo>
                    <a:pt x="73" y="3"/>
                    <a:pt x="73" y="3"/>
                    <a:pt x="73" y="3"/>
                  </a:cubicBezTo>
                  <a:cubicBezTo>
                    <a:pt x="73" y="1"/>
                    <a:pt x="74" y="0"/>
                    <a:pt x="75" y="0"/>
                  </a:cubicBezTo>
                  <a:cubicBezTo>
                    <a:pt x="97" y="0"/>
                    <a:pt x="97" y="0"/>
                    <a:pt x="97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156"/>
                    <a:pt x="99" y="156"/>
                    <a:pt x="99" y="156"/>
                  </a:cubicBezTo>
                  <a:cubicBezTo>
                    <a:pt x="99" y="157"/>
                    <a:pt x="98" y="158"/>
                    <a:pt x="97" y="158"/>
                  </a:cubicBezTo>
                  <a:lnTo>
                    <a:pt x="75" y="158"/>
                  </a:lnTo>
                  <a:close/>
                  <a:moveTo>
                    <a:pt x="71" y="123"/>
                  </a:moveTo>
                  <a:cubicBezTo>
                    <a:pt x="72" y="118"/>
                    <a:pt x="73" y="112"/>
                    <a:pt x="73" y="102"/>
                  </a:cubicBezTo>
                  <a:cubicBezTo>
                    <a:pt x="73" y="92"/>
                    <a:pt x="72" y="86"/>
                    <a:pt x="71" y="81"/>
                  </a:cubicBezTo>
                  <a:cubicBezTo>
                    <a:pt x="68" y="72"/>
                    <a:pt x="60" y="67"/>
                    <a:pt x="50" y="67"/>
                  </a:cubicBezTo>
                  <a:cubicBezTo>
                    <a:pt x="39" y="67"/>
                    <a:pt x="32" y="72"/>
                    <a:pt x="29" y="81"/>
                  </a:cubicBezTo>
                  <a:cubicBezTo>
                    <a:pt x="28" y="86"/>
                    <a:pt x="27" y="92"/>
                    <a:pt x="27" y="102"/>
                  </a:cubicBezTo>
                  <a:cubicBezTo>
                    <a:pt x="27" y="112"/>
                    <a:pt x="28" y="118"/>
                    <a:pt x="29" y="123"/>
                  </a:cubicBezTo>
                  <a:cubicBezTo>
                    <a:pt x="32" y="132"/>
                    <a:pt x="39" y="137"/>
                    <a:pt x="50" y="137"/>
                  </a:cubicBezTo>
                  <a:cubicBezTo>
                    <a:pt x="60" y="137"/>
                    <a:pt x="68" y="132"/>
                    <a:pt x="71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71">
              <a:extLst>
                <a:ext uri="{FF2B5EF4-FFF2-40B4-BE49-F238E27FC236}">
                  <a16:creationId xmlns:a16="http://schemas.microsoft.com/office/drawing/2014/main" id="{E006CBE8-FD91-F284-E08D-58E1FDF163A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023913" y="1414463"/>
              <a:ext cx="328601" cy="283134"/>
            </a:xfrm>
            <a:custGeom>
              <a:avLst/>
              <a:gdLst>
                <a:gd name="T0" fmla="*/ 125 w 184"/>
                <a:gd name="T1" fmla="*/ 158 h 158"/>
                <a:gd name="T2" fmla="*/ 122 w 184"/>
                <a:gd name="T3" fmla="*/ 156 h 158"/>
                <a:gd name="T4" fmla="*/ 92 w 184"/>
                <a:gd name="T5" fmla="*/ 48 h 158"/>
                <a:gd name="T6" fmla="*/ 92 w 184"/>
                <a:gd name="T7" fmla="*/ 48 h 158"/>
                <a:gd name="T8" fmla="*/ 61 w 184"/>
                <a:gd name="T9" fmla="*/ 156 h 158"/>
                <a:gd name="T10" fmla="*/ 59 w 184"/>
                <a:gd name="T11" fmla="*/ 158 h 158"/>
                <a:gd name="T12" fmla="*/ 41 w 184"/>
                <a:gd name="T13" fmla="*/ 158 h 158"/>
                <a:gd name="T14" fmla="*/ 39 w 184"/>
                <a:gd name="T15" fmla="*/ 156 h 158"/>
                <a:gd name="T16" fmla="*/ 0 w 184"/>
                <a:gd name="T17" fmla="*/ 3 h 158"/>
                <a:gd name="T18" fmla="*/ 2 w 184"/>
                <a:gd name="T19" fmla="*/ 0 h 158"/>
                <a:gd name="T20" fmla="*/ 23 w 184"/>
                <a:gd name="T21" fmla="*/ 0 h 158"/>
                <a:gd name="T22" fmla="*/ 26 w 184"/>
                <a:gd name="T23" fmla="*/ 3 h 158"/>
                <a:gd name="T24" fmla="*/ 51 w 184"/>
                <a:gd name="T25" fmla="*/ 109 h 158"/>
                <a:gd name="T26" fmla="*/ 52 w 184"/>
                <a:gd name="T27" fmla="*/ 109 h 158"/>
                <a:gd name="T28" fmla="*/ 81 w 184"/>
                <a:gd name="T29" fmla="*/ 3 h 158"/>
                <a:gd name="T30" fmla="*/ 84 w 184"/>
                <a:gd name="T31" fmla="*/ 0 h 158"/>
                <a:gd name="T32" fmla="*/ 100 w 184"/>
                <a:gd name="T33" fmla="*/ 0 h 158"/>
                <a:gd name="T34" fmla="*/ 103 w 184"/>
                <a:gd name="T35" fmla="*/ 3 h 158"/>
                <a:gd name="T36" fmla="*/ 133 w 184"/>
                <a:gd name="T37" fmla="*/ 109 h 158"/>
                <a:gd name="T38" fmla="*/ 133 w 184"/>
                <a:gd name="T39" fmla="*/ 109 h 158"/>
                <a:gd name="T40" fmla="*/ 158 w 184"/>
                <a:gd name="T41" fmla="*/ 3 h 158"/>
                <a:gd name="T42" fmla="*/ 161 w 184"/>
                <a:gd name="T43" fmla="*/ 0 h 158"/>
                <a:gd name="T44" fmla="*/ 182 w 184"/>
                <a:gd name="T45" fmla="*/ 0 h 158"/>
                <a:gd name="T46" fmla="*/ 184 w 184"/>
                <a:gd name="T47" fmla="*/ 3 h 158"/>
                <a:gd name="T48" fmla="*/ 146 w 184"/>
                <a:gd name="T49" fmla="*/ 156 h 158"/>
                <a:gd name="T50" fmla="*/ 143 w 184"/>
                <a:gd name="T51" fmla="*/ 158 h 158"/>
                <a:gd name="T52" fmla="*/ 125 w 184"/>
                <a:gd name="T53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84" h="158">
                  <a:moveTo>
                    <a:pt x="125" y="158"/>
                  </a:moveTo>
                  <a:cubicBezTo>
                    <a:pt x="124" y="158"/>
                    <a:pt x="123" y="157"/>
                    <a:pt x="122" y="156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92" y="48"/>
                    <a:pt x="92" y="48"/>
                    <a:pt x="92" y="48"/>
                  </a:cubicBezTo>
                  <a:cubicBezTo>
                    <a:pt x="61" y="156"/>
                    <a:pt x="61" y="156"/>
                    <a:pt x="61" y="156"/>
                  </a:cubicBezTo>
                  <a:cubicBezTo>
                    <a:pt x="61" y="157"/>
                    <a:pt x="60" y="158"/>
                    <a:pt x="59" y="158"/>
                  </a:cubicBezTo>
                  <a:cubicBezTo>
                    <a:pt x="41" y="158"/>
                    <a:pt x="41" y="158"/>
                    <a:pt x="41" y="158"/>
                  </a:cubicBezTo>
                  <a:cubicBezTo>
                    <a:pt x="40" y="158"/>
                    <a:pt x="39" y="157"/>
                    <a:pt x="39" y="156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0" y="0"/>
                    <a:pt x="2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51" y="109"/>
                    <a:pt x="51" y="109"/>
                    <a:pt x="51" y="109"/>
                  </a:cubicBezTo>
                  <a:cubicBezTo>
                    <a:pt x="52" y="109"/>
                    <a:pt x="52" y="109"/>
                    <a:pt x="52" y="109"/>
                  </a:cubicBezTo>
                  <a:cubicBezTo>
                    <a:pt x="81" y="3"/>
                    <a:pt x="81" y="3"/>
                    <a:pt x="81" y="3"/>
                  </a:cubicBezTo>
                  <a:cubicBezTo>
                    <a:pt x="82" y="1"/>
                    <a:pt x="83" y="0"/>
                    <a:pt x="84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102" y="0"/>
                    <a:pt x="102" y="1"/>
                    <a:pt x="103" y="3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33" y="109"/>
                    <a:pt x="133" y="109"/>
                    <a:pt x="133" y="109"/>
                  </a:cubicBezTo>
                  <a:cubicBezTo>
                    <a:pt x="158" y="3"/>
                    <a:pt x="158" y="3"/>
                    <a:pt x="158" y="3"/>
                  </a:cubicBezTo>
                  <a:cubicBezTo>
                    <a:pt x="158" y="1"/>
                    <a:pt x="159" y="0"/>
                    <a:pt x="161" y="0"/>
                  </a:cubicBezTo>
                  <a:cubicBezTo>
                    <a:pt x="182" y="0"/>
                    <a:pt x="182" y="0"/>
                    <a:pt x="182" y="0"/>
                  </a:cubicBezTo>
                  <a:cubicBezTo>
                    <a:pt x="184" y="0"/>
                    <a:pt x="184" y="1"/>
                    <a:pt x="184" y="3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5" y="157"/>
                    <a:pt x="144" y="158"/>
                    <a:pt x="143" y="158"/>
                  </a:cubicBezTo>
                  <a:lnTo>
                    <a:pt x="125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72">
              <a:extLst>
                <a:ext uri="{FF2B5EF4-FFF2-40B4-BE49-F238E27FC236}">
                  <a16:creationId xmlns:a16="http://schemas.microsoft.com/office/drawing/2014/main" id="{1BB61D7F-C516-7748-EE43-3DBCA72CA61A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360781" y="1492997"/>
              <a:ext cx="175667" cy="208734"/>
            </a:xfrm>
            <a:custGeom>
              <a:avLst/>
              <a:gdLst>
                <a:gd name="T0" fmla="*/ 4 w 99"/>
                <a:gd name="T1" fmla="*/ 85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64 h 117"/>
                <a:gd name="T12" fmla="*/ 96 w 99"/>
                <a:gd name="T13" fmla="*/ 66 h 117"/>
                <a:gd name="T14" fmla="*/ 27 w 99"/>
                <a:gd name="T15" fmla="*/ 66 h 117"/>
                <a:gd name="T16" fmla="*/ 26 w 99"/>
                <a:gd name="T17" fmla="*/ 68 h 117"/>
                <a:gd name="T18" fmla="*/ 27 w 99"/>
                <a:gd name="T19" fmla="*/ 76 h 117"/>
                <a:gd name="T20" fmla="*/ 52 w 99"/>
                <a:gd name="T21" fmla="*/ 93 h 117"/>
                <a:gd name="T22" fmla="*/ 79 w 99"/>
                <a:gd name="T23" fmla="*/ 83 h 117"/>
                <a:gd name="T24" fmla="*/ 82 w 99"/>
                <a:gd name="T25" fmla="*/ 82 h 117"/>
                <a:gd name="T26" fmla="*/ 96 w 99"/>
                <a:gd name="T27" fmla="*/ 94 h 117"/>
                <a:gd name="T28" fmla="*/ 96 w 99"/>
                <a:gd name="T29" fmla="*/ 98 h 117"/>
                <a:gd name="T30" fmla="*/ 50 w 99"/>
                <a:gd name="T31" fmla="*/ 117 h 117"/>
                <a:gd name="T32" fmla="*/ 4 w 99"/>
                <a:gd name="T33" fmla="*/ 85 h 117"/>
                <a:gd name="T34" fmla="*/ 71 w 99"/>
                <a:gd name="T35" fmla="*/ 36 h 117"/>
                <a:gd name="T36" fmla="*/ 49 w 99"/>
                <a:gd name="T37" fmla="*/ 22 h 117"/>
                <a:gd name="T38" fmla="*/ 27 w 99"/>
                <a:gd name="T39" fmla="*/ 36 h 117"/>
                <a:gd name="T40" fmla="*/ 26 w 99"/>
                <a:gd name="T41" fmla="*/ 46 h 117"/>
                <a:gd name="T42" fmla="*/ 27 w 99"/>
                <a:gd name="T43" fmla="*/ 47 h 117"/>
                <a:gd name="T44" fmla="*/ 71 w 99"/>
                <a:gd name="T45" fmla="*/ 47 h 117"/>
                <a:gd name="T46" fmla="*/ 72 w 99"/>
                <a:gd name="T47" fmla="*/ 46 h 117"/>
                <a:gd name="T48" fmla="*/ 71 w 99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9" y="46"/>
                    <a:pt x="99" y="64"/>
                  </a:cubicBezTo>
                  <a:cubicBezTo>
                    <a:pt x="99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7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7" y="109"/>
                    <a:pt x="71" y="117"/>
                    <a:pt x="50" y="117"/>
                  </a:cubicBezTo>
                  <a:cubicBezTo>
                    <a:pt x="27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73">
              <a:extLst>
                <a:ext uri="{FF2B5EF4-FFF2-40B4-BE49-F238E27FC236}">
                  <a16:creationId xmlns:a16="http://schemas.microsoft.com/office/drawing/2014/main" id="{1F39E365-F8B8-1176-9FAA-BCE65DD956E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573648" y="1414463"/>
              <a:ext cx="76467" cy="285201"/>
            </a:xfrm>
            <a:custGeom>
              <a:avLst/>
              <a:gdLst>
                <a:gd name="T0" fmla="*/ 31 w 43"/>
                <a:gd name="T1" fmla="*/ 159 h 159"/>
                <a:gd name="T2" fmla="*/ 0 w 43"/>
                <a:gd name="T3" fmla="*/ 127 h 159"/>
                <a:gd name="T4" fmla="*/ 0 w 43"/>
                <a:gd name="T5" fmla="*/ 3 h 159"/>
                <a:gd name="T6" fmla="*/ 3 w 43"/>
                <a:gd name="T7" fmla="*/ 0 h 159"/>
                <a:gd name="T8" fmla="*/ 24 w 43"/>
                <a:gd name="T9" fmla="*/ 0 h 159"/>
                <a:gd name="T10" fmla="*/ 26 w 43"/>
                <a:gd name="T11" fmla="*/ 3 h 159"/>
                <a:gd name="T12" fmla="*/ 26 w 43"/>
                <a:gd name="T13" fmla="*/ 126 h 159"/>
                <a:gd name="T14" fmla="*/ 36 w 43"/>
                <a:gd name="T15" fmla="*/ 136 h 159"/>
                <a:gd name="T16" fmla="*/ 41 w 43"/>
                <a:gd name="T17" fmla="*/ 136 h 159"/>
                <a:gd name="T18" fmla="*/ 43 w 43"/>
                <a:gd name="T19" fmla="*/ 139 h 159"/>
                <a:gd name="T20" fmla="*/ 43 w 43"/>
                <a:gd name="T21" fmla="*/ 157 h 159"/>
                <a:gd name="T22" fmla="*/ 41 w 43"/>
                <a:gd name="T23" fmla="*/ 159 h 159"/>
                <a:gd name="T24" fmla="*/ 31 w 43"/>
                <a:gd name="T25" fmla="*/ 159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3" h="159">
                  <a:moveTo>
                    <a:pt x="31" y="159"/>
                  </a:moveTo>
                  <a:cubicBezTo>
                    <a:pt x="9" y="159"/>
                    <a:pt x="0" y="149"/>
                    <a:pt x="0" y="127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24" y="0"/>
                    <a:pt x="24" y="0"/>
                    <a:pt x="24" y="0"/>
                  </a:cubicBezTo>
                  <a:cubicBezTo>
                    <a:pt x="25" y="0"/>
                    <a:pt x="26" y="1"/>
                    <a:pt x="26" y="3"/>
                  </a:cubicBezTo>
                  <a:cubicBezTo>
                    <a:pt x="26" y="126"/>
                    <a:pt x="26" y="126"/>
                    <a:pt x="26" y="126"/>
                  </a:cubicBezTo>
                  <a:cubicBezTo>
                    <a:pt x="26" y="134"/>
                    <a:pt x="29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42" y="136"/>
                    <a:pt x="43" y="137"/>
                    <a:pt x="43" y="139"/>
                  </a:cubicBezTo>
                  <a:cubicBezTo>
                    <a:pt x="43" y="157"/>
                    <a:pt x="43" y="157"/>
                    <a:pt x="43" y="157"/>
                  </a:cubicBezTo>
                  <a:cubicBezTo>
                    <a:pt x="43" y="158"/>
                    <a:pt x="42" y="159"/>
                    <a:pt x="41" y="159"/>
                  </a:cubicBezTo>
                  <a:lnTo>
                    <a:pt x="31" y="1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74">
              <a:extLst>
                <a:ext uri="{FF2B5EF4-FFF2-40B4-BE49-F238E27FC236}">
                  <a16:creationId xmlns:a16="http://schemas.microsoft.com/office/drawing/2014/main" id="{883C5420-5D5A-664F-DC4F-8AED1CADCBF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6668715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4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75">
              <a:extLst>
                <a:ext uri="{FF2B5EF4-FFF2-40B4-BE49-F238E27FC236}">
                  <a16:creationId xmlns:a16="http://schemas.microsoft.com/office/drawing/2014/main" id="{DE01D303-FDC0-94B3-E377-FBD242C82862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6798916" y="1492997"/>
              <a:ext cx="165334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76">
              <a:extLst>
                <a:ext uri="{FF2B5EF4-FFF2-40B4-BE49-F238E27FC236}">
                  <a16:creationId xmlns:a16="http://schemas.microsoft.com/office/drawing/2014/main" id="{46437471-0283-9C14-4D83-05232952BA0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011783" y="1492997"/>
              <a:ext cx="142600" cy="204601"/>
            </a:xfrm>
            <a:custGeom>
              <a:avLst/>
              <a:gdLst>
                <a:gd name="T0" fmla="*/ 2 w 80"/>
                <a:gd name="T1" fmla="*/ 114 h 114"/>
                <a:gd name="T2" fmla="*/ 0 w 80"/>
                <a:gd name="T3" fmla="*/ 112 h 114"/>
                <a:gd name="T4" fmla="*/ 0 w 80"/>
                <a:gd name="T5" fmla="*/ 5 h 114"/>
                <a:gd name="T6" fmla="*/ 2 w 80"/>
                <a:gd name="T7" fmla="*/ 2 h 114"/>
                <a:gd name="T8" fmla="*/ 24 w 80"/>
                <a:gd name="T9" fmla="*/ 2 h 114"/>
                <a:gd name="T10" fmla="*/ 26 w 80"/>
                <a:gd name="T11" fmla="*/ 5 h 114"/>
                <a:gd name="T12" fmla="*/ 26 w 80"/>
                <a:gd name="T13" fmla="*/ 14 h 114"/>
                <a:gd name="T14" fmla="*/ 26 w 80"/>
                <a:gd name="T15" fmla="*/ 14 h 114"/>
                <a:gd name="T16" fmla="*/ 55 w 80"/>
                <a:gd name="T17" fmla="*/ 0 h 114"/>
                <a:gd name="T18" fmla="*/ 79 w 80"/>
                <a:gd name="T19" fmla="*/ 9 h 114"/>
                <a:gd name="T20" fmla="*/ 79 w 80"/>
                <a:gd name="T21" fmla="*/ 12 h 114"/>
                <a:gd name="T22" fmla="*/ 67 w 80"/>
                <a:gd name="T23" fmla="*/ 28 h 114"/>
                <a:gd name="T24" fmla="*/ 63 w 80"/>
                <a:gd name="T25" fmla="*/ 28 h 114"/>
                <a:gd name="T26" fmla="*/ 47 w 80"/>
                <a:gd name="T27" fmla="*/ 23 h 114"/>
                <a:gd name="T28" fmla="*/ 26 w 80"/>
                <a:gd name="T29" fmla="*/ 51 h 114"/>
                <a:gd name="T30" fmla="*/ 26 w 80"/>
                <a:gd name="T31" fmla="*/ 112 h 114"/>
                <a:gd name="T32" fmla="*/ 24 w 80"/>
                <a:gd name="T33" fmla="*/ 114 h 114"/>
                <a:gd name="T34" fmla="*/ 2 w 80"/>
                <a:gd name="T35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80" h="114">
                  <a:moveTo>
                    <a:pt x="2" y="114"/>
                  </a:move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26" y="14"/>
                    <a:pt x="26" y="14"/>
                    <a:pt x="26" y="14"/>
                  </a:cubicBezTo>
                  <a:cubicBezTo>
                    <a:pt x="32" y="6"/>
                    <a:pt x="41" y="0"/>
                    <a:pt x="55" y="0"/>
                  </a:cubicBezTo>
                  <a:cubicBezTo>
                    <a:pt x="64" y="0"/>
                    <a:pt x="73" y="3"/>
                    <a:pt x="79" y="9"/>
                  </a:cubicBezTo>
                  <a:cubicBezTo>
                    <a:pt x="80" y="10"/>
                    <a:pt x="80" y="11"/>
                    <a:pt x="79" y="12"/>
                  </a:cubicBezTo>
                  <a:cubicBezTo>
                    <a:pt x="67" y="28"/>
                    <a:pt x="67" y="28"/>
                    <a:pt x="67" y="28"/>
                  </a:cubicBezTo>
                  <a:cubicBezTo>
                    <a:pt x="66" y="29"/>
                    <a:pt x="65" y="29"/>
                    <a:pt x="63" y="28"/>
                  </a:cubicBezTo>
                  <a:cubicBezTo>
                    <a:pt x="58" y="25"/>
                    <a:pt x="53" y="23"/>
                    <a:pt x="47" y="23"/>
                  </a:cubicBezTo>
                  <a:cubicBezTo>
                    <a:pt x="32" y="23"/>
                    <a:pt x="26" y="33"/>
                    <a:pt x="26" y="51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lnTo>
                    <a:pt x="2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77">
              <a:extLst>
                <a:ext uri="{FF2B5EF4-FFF2-40B4-BE49-F238E27FC236}">
                  <a16:creationId xmlns:a16="http://schemas.microsoft.com/office/drawing/2014/main" id="{34BB621A-1D96-893D-3629-6A23C7E4100C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166783" y="1492997"/>
              <a:ext cx="175667" cy="208734"/>
            </a:xfrm>
            <a:custGeom>
              <a:avLst/>
              <a:gdLst>
                <a:gd name="T0" fmla="*/ 4 w 98"/>
                <a:gd name="T1" fmla="*/ 85 h 117"/>
                <a:gd name="T2" fmla="*/ 0 w 98"/>
                <a:gd name="T3" fmla="*/ 58 h 117"/>
                <a:gd name="T4" fmla="*/ 3 w 98"/>
                <a:gd name="T5" fmla="*/ 31 h 117"/>
                <a:gd name="T6" fmla="*/ 49 w 98"/>
                <a:gd name="T7" fmla="*/ 0 h 117"/>
                <a:gd name="T8" fmla="*/ 95 w 98"/>
                <a:gd name="T9" fmla="*/ 31 h 117"/>
                <a:gd name="T10" fmla="*/ 98 w 98"/>
                <a:gd name="T11" fmla="*/ 64 h 117"/>
                <a:gd name="T12" fmla="*/ 96 w 98"/>
                <a:gd name="T13" fmla="*/ 66 h 117"/>
                <a:gd name="T14" fmla="*/ 27 w 98"/>
                <a:gd name="T15" fmla="*/ 66 h 117"/>
                <a:gd name="T16" fmla="*/ 26 w 98"/>
                <a:gd name="T17" fmla="*/ 68 h 117"/>
                <a:gd name="T18" fmla="*/ 27 w 98"/>
                <a:gd name="T19" fmla="*/ 76 h 117"/>
                <a:gd name="T20" fmla="*/ 52 w 98"/>
                <a:gd name="T21" fmla="*/ 93 h 117"/>
                <a:gd name="T22" fmla="*/ 79 w 98"/>
                <a:gd name="T23" fmla="*/ 83 h 117"/>
                <a:gd name="T24" fmla="*/ 82 w 98"/>
                <a:gd name="T25" fmla="*/ 82 h 117"/>
                <a:gd name="T26" fmla="*/ 96 w 98"/>
                <a:gd name="T27" fmla="*/ 94 h 117"/>
                <a:gd name="T28" fmla="*/ 96 w 98"/>
                <a:gd name="T29" fmla="*/ 98 h 117"/>
                <a:gd name="T30" fmla="*/ 50 w 98"/>
                <a:gd name="T31" fmla="*/ 117 h 117"/>
                <a:gd name="T32" fmla="*/ 4 w 98"/>
                <a:gd name="T33" fmla="*/ 85 h 117"/>
                <a:gd name="T34" fmla="*/ 71 w 98"/>
                <a:gd name="T35" fmla="*/ 36 h 117"/>
                <a:gd name="T36" fmla="*/ 49 w 98"/>
                <a:gd name="T37" fmla="*/ 22 h 117"/>
                <a:gd name="T38" fmla="*/ 27 w 98"/>
                <a:gd name="T39" fmla="*/ 36 h 117"/>
                <a:gd name="T40" fmla="*/ 26 w 98"/>
                <a:gd name="T41" fmla="*/ 46 h 117"/>
                <a:gd name="T42" fmla="*/ 27 w 98"/>
                <a:gd name="T43" fmla="*/ 47 h 117"/>
                <a:gd name="T44" fmla="*/ 71 w 98"/>
                <a:gd name="T45" fmla="*/ 47 h 117"/>
                <a:gd name="T46" fmla="*/ 72 w 98"/>
                <a:gd name="T47" fmla="*/ 46 h 117"/>
                <a:gd name="T48" fmla="*/ 71 w 98"/>
                <a:gd name="T49" fmla="*/ 3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" h="117">
                  <a:moveTo>
                    <a:pt x="4" y="85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7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2"/>
                    <a:pt x="95" y="31"/>
                  </a:cubicBezTo>
                  <a:cubicBezTo>
                    <a:pt x="97" y="38"/>
                    <a:pt x="98" y="46"/>
                    <a:pt x="98" y="64"/>
                  </a:cubicBezTo>
                  <a:cubicBezTo>
                    <a:pt x="98" y="66"/>
                    <a:pt x="98" y="66"/>
                    <a:pt x="96" y="66"/>
                  </a:cubicBezTo>
                  <a:cubicBezTo>
                    <a:pt x="27" y="66"/>
                    <a:pt x="27" y="66"/>
                    <a:pt x="27" y="66"/>
                  </a:cubicBezTo>
                  <a:cubicBezTo>
                    <a:pt x="26" y="66"/>
                    <a:pt x="26" y="67"/>
                    <a:pt x="26" y="68"/>
                  </a:cubicBezTo>
                  <a:cubicBezTo>
                    <a:pt x="26" y="71"/>
                    <a:pt x="26" y="74"/>
                    <a:pt x="27" y="76"/>
                  </a:cubicBezTo>
                  <a:cubicBezTo>
                    <a:pt x="31" y="87"/>
                    <a:pt x="40" y="93"/>
                    <a:pt x="52" y="93"/>
                  </a:cubicBezTo>
                  <a:cubicBezTo>
                    <a:pt x="65" y="93"/>
                    <a:pt x="73" y="89"/>
                    <a:pt x="79" y="83"/>
                  </a:cubicBezTo>
                  <a:cubicBezTo>
                    <a:pt x="80" y="82"/>
                    <a:pt x="81" y="81"/>
                    <a:pt x="82" y="82"/>
                  </a:cubicBezTo>
                  <a:cubicBezTo>
                    <a:pt x="96" y="94"/>
                    <a:pt x="96" y="94"/>
                    <a:pt x="96" y="94"/>
                  </a:cubicBezTo>
                  <a:cubicBezTo>
                    <a:pt x="97" y="95"/>
                    <a:pt x="97" y="96"/>
                    <a:pt x="96" y="98"/>
                  </a:cubicBezTo>
                  <a:cubicBezTo>
                    <a:pt x="86" y="109"/>
                    <a:pt x="71" y="117"/>
                    <a:pt x="50" y="117"/>
                  </a:cubicBezTo>
                  <a:cubicBezTo>
                    <a:pt x="26" y="117"/>
                    <a:pt x="10" y="105"/>
                    <a:pt x="4" y="85"/>
                  </a:cubicBezTo>
                  <a:close/>
                  <a:moveTo>
                    <a:pt x="71" y="36"/>
                  </a:moveTo>
                  <a:cubicBezTo>
                    <a:pt x="68" y="27"/>
                    <a:pt x="60" y="22"/>
                    <a:pt x="49" y="22"/>
                  </a:cubicBezTo>
                  <a:cubicBezTo>
                    <a:pt x="39" y="22"/>
                    <a:pt x="30" y="27"/>
                    <a:pt x="27" y="36"/>
                  </a:cubicBezTo>
                  <a:cubicBezTo>
                    <a:pt x="26" y="39"/>
                    <a:pt x="26" y="42"/>
                    <a:pt x="26" y="46"/>
                  </a:cubicBezTo>
                  <a:cubicBezTo>
                    <a:pt x="26" y="47"/>
                    <a:pt x="26" y="47"/>
                    <a:pt x="27" y="47"/>
                  </a:cubicBezTo>
                  <a:cubicBezTo>
                    <a:pt x="71" y="47"/>
                    <a:pt x="71" y="47"/>
                    <a:pt x="71" y="47"/>
                  </a:cubicBezTo>
                  <a:cubicBezTo>
                    <a:pt x="72" y="47"/>
                    <a:pt x="72" y="47"/>
                    <a:pt x="72" y="46"/>
                  </a:cubicBezTo>
                  <a:cubicBezTo>
                    <a:pt x="72" y="42"/>
                    <a:pt x="72" y="39"/>
                    <a:pt x="71" y="3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78">
              <a:extLst>
                <a:ext uri="{FF2B5EF4-FFF2-40B4-BE49-F238E27FC236}">
                  <a16:creationId xmlns:a16="http://schemas.microsoft.com/office/drawing/2014/main" id="{CCCABCBA-104E-5F91-3AC0-42E43FDAAFF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7439584" y="1492997"/>
              <a:ext cx="177734" cy="208734"/>
            </a:xfrm>
            <a:custGeom>
              <a:avLst/>
              <a:gdLst>
                <a:gd name="T0" fmla="*/ 3 w 99"/>
                <a:gd name="T1" fmla="*/ 86 h 117"/>
                <a:gd name="T2" fmla="*/ 0 w 99"/>
                <a:gd name="T3" fmla="*/ 58 h 117"/>
                <a:gd name="T4" fmla="*/ 3 w 99"/>
                <a:gd name="T5" fmla="*/ 31 h 117"/>
                <a:gd name="T6" fmla="*/ 49 w 99"/>
                <a:gd name="T7" fmla="*/ 0 h 117"/>
                <a:gd name="T8" fmla="*/ 95 w 99"/>
                <a:gd name="T9" fmla="*/ 31 h 117"/>
                <a:gd name="T10" fmla="*/ 99 w 99"/>
                <a:gd name="T11" fmla="*/ 58 h 117"/>
                <a:gd name="T12" fmla="*/ 95 w 99"/>
                <a:gd name="T13" fmla="*/ 86 h 117"/>
                <a:gd name="T14" fmla="*/ 49 w 99"/>
                <a:gd name="T15" fmla="*/ 117 h 117"/>
                <a:gd name="T16" fmla="*/ 3 w 99"/>
                <a:gd name="T17" fmla="*/ 86 h 117"/>
                <a:gd name="T18" fmla="*/ 70 w 99"/>
                <a:gd name="T19" fmla="*/ 79 h 117"/>
                <a:gd name="T20" fmla="*/ 73 w 99"/>
                <a:gd name="T21" fmla="*/ 58 h 117"/>
                <a:gd name="T22" fmla="*/ 70 w 99"/>
                <a:gd name="T23" fmla="*/ 38 h 117"/>
                <a:gd name="T24" fmla="*/ 49 w 99"/>
                <a:gd name="T25" fmla="*/ 23 h 117"/>
                <a:gd name="T26" fmla="*/ 28 w 99"/>
                <a:gd name="T27" fmla="*/ 38 h 117"/>
                <a:gd name="T28" fmla="*/ 26 w 99"/>
                <a:gd name="T29" fmla="*/ 58 h 117"/>
                <a:gd name="T30" fmla="*/ 28 w 99"/>
                <a:gd name="T31" fmla="*/ 79 h 117"/>
                <a:gd name="T32" fmla="*/ 49 w 99"/>
                <a:gd name="T33" fmla="*/ 93 h 117"/>
                <a:gd name="T34" fmla="*/ 70 w 99"/>
                <a:gd name="T35" fmla="*/ 79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9" h="117">
                  <a:moveTo>
                    <a:pt x="3" y="86"/>
                  </a:moveTo>
                  <a:cubicBezTo>
                    <a:pt x="1" y="78"/>
                    <a:pt x="0" y="70"/>
                    <a:pt x="0" y="58"/>
                  </a:cubicBezTo>
                  <a:cubicBezTo>
                    <a:pt x="0" y="46"/>
                    <a:pt x="1" y="38"/>
                    <a:pt x="3" y="31"/>
                  </a:cubicBezTo>
                  <a:cubicBezTo>
                    <a:pt x="10" y="11"/>
                    <a:pt x="27" y="0"/>
                    <a:pt x="49" y="0"/>
                  </a:cubicBezTo>
                  <a:cubicBezTo>
                    <a:pt x="72" y="0"/>
                    <a:pt x="89" y="11"/>
                    <a:pt x="95" y="31"/>
                  </a:cubicBezTo>
                  <a:cubicBezTo>
                    <a:pt x="98" y="38"/>
                    <a:pt x="99" y="46"/>
                    <a:pt x="99" y="58"/>
                  </a:cubicBezTo>
                  <a:cubicBezTo>
                    <a:pt x="99" y="70"/>
                    <a:pt x="98" y="78"/>
                    <a:pt x="95" y="86"/>
                  </a:cubicBezTo>
                  <a:cubicBezTo>
                    <a:pt x="89" y="105"/>
                    <a:pt x="72" y="117"/>
                    <a:pt x="49" y="117"/>
                  </a:cubicBezTo>
                  <a:cubicBezTo>
                    <a:pt x="27" y="117"/>
                    <a:pt x="10" y="105"/>
                    <a:pt x="3" y="86"/>
                  </a:cubicBezTo>
                  <a:close/>
                  <a:moveTo>
                    <a:pt x="70" y="79"/>
                  </a:moveTo>
                  <a:cubicBezTo>
                    <a:pt x="72" y="73"/>
                    <a:pt x="73" y="68"/>
                    <a:pt x="73" y="58"/>
                  </a:cubicBezTo>
                  <a:cubicBezTo>
                    <a:pt x="73" y="49"/>
                    <a:pt x="72" y="44"/>
                    <a:pt x="70" y="38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9" y="23"/>
                    <a:pt x="32" y="28"/>
                    <a:pt x="28" y="38"/>
                  </a:cubicBezTo>
                  <a:cubicBezTo>
                    <a:pt x="27" y="44"/>
                    <a:pt x="26" y="49"/>
                    <a:pt x="26" y="58"/>
                  </a:cubicBezTo>
                  <a:cubicBezTo>
                    <a:pt x="26" y="68"/>
                    <a:pt x="27" y="73"/>
                    <a:pt x="28" y="79"/>
                  </a:cubicBezTo>
                  <a:cubicBezTo>
                    <a:pt x="32" y="88"/>
                    <a:pt x="39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79">
              <a:extLst>
                <a:ext uri="{FF2B5EF4-FFF2-40B4-BE49-F238E27FC236}">
                  <a16:creationId xmlns:a16="http://schemas.microsoft.com/office/drawing/2014/main" id="{D721432D-F360-A0CB-A546-05EA322BCB4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642118" y="1414463"/>
              <a:ext cx="107467" cy="283134"/>
            </a:xfrm>
            <a:custGeom>
              <a:avLst/>
              <a:gdLst>
                <a:gd name="T0" fmla="*/ 13 w 60"/>
                <a:gd name="T1" fmla="*/ 158 h 158"/>
                <a:gd name="T2" fmla="*/ 11 w 60"/>
                <a:gd name="T3" fmla="*/ 156 h 158"/>
                <a:gd name="T4" fmla="*/ 11 w 60"/>
                <a:gd name="T5" fmla="*/ 68 h 158"/>
                <a:gd name="T6" fmla="*/ 9 w 60"/>
                <a:gd name="T7" fmla="*/ 66 h 158"/>
                <a:gd name="T8" fmla="*/ 2 w 60"/>
                <a:gd name="T9" fmla="*/ 66 h 158"/>
                <a:gd name="T10" fmla="*/ 0 w 60"/>
                <a:gd name="T11" fmla="*/ 64 h 158"/>
                <a:gd name="T12" fmla="*/ 0 w 60"/>
                <a:gd name="T13" fmla="*/ 49 h 158"/>
                <a:gd name="T14" fmla="*/ 2 w 60"/>
                <a:gd name="T15" fmla="*/ 46 h 158"/>
                <a:gd name="T16" fmla="*/ 9 w 60"/>
                <a:gd name="T17" fmla="*/ 46 h 158"/>
                <a:gd name="T18" fmla="*/ 11 w 60"/>
                <a:gd name="T19" fmla="*/ 45 h 158"/>
                <a:gd name="T20" fmla="*/ 11 w 60"/>
                <a:gd name="T21" fmla="*/ 38 h 158"/>
                <a:gd name="T22" fmla="*/ 48 w 60"/>
                <a:gd name="T23" fmla="*/ 0 h 158"/>
                <a:gd name="T24" fmla="*/ 58 w 60"/>
                <a:gd name="T25" fmla="*/ 0 h 158"/>
                <a:gd name="T26" fmla="*/ 60 w 60"/>
                <a:gd name="T27" fmla="*/ 3 h 158"/>
                <a:gd name="T28" fmla="*/ 60 w 60"/>
                <a:gd name="T29" fmla="*/ 21 h 158"/>
                <a:gd name="T30" fmla="*/ 58 w 60"/>
                <a:gd name="T31" fmla="*/ 24 h 158"/>
                <a:gd name="T32" fmla="*/ 51 w 60"/>
                <a:gd name="T33" fmla="*/ 24 h 158"/>
                <a:gd name="T34" fmla="*/ 37 w 60"/>
                <a:gd name="T35" fmla="*/ 37 h 158"/>
                <a:gd name="T36" fmla="*/ 37 w 60"/>
                <a:gd name="T37" fmla="*/ 45 h 158"/>
                <a:gd name="T38" fmla="*/ 38 w 60"/>
                <a:gd name="T39" fmla="*/ 46 h 158"/>
                <a:gd name="T40" fmla="*/ 58 w 60"/>
                <a:gd name="T41" fmla="*/ 46 h 158"/>
                <a:gd name="T42" fmla="*/ 60 w 60"/>
                <a:gd name="T43" fmla="*/ 49 h 158"/>
                <a:gd name="T44" fmla="*/ 60 w 60"/>
                <a:gd name="T45" fmla="*/ 64 h 158"/>
                <a:gd name="T46" fmla="*/ 58 w 60"/>
                <a:gd name="T47" fmla="*/ 66 h 158"/>
                <a:gd name="T48" fmla="*/ 38 w 60"/>
                <a:gd name="T49" fmla="*/ 66 h 158"/>
                <a:gd name="T50" fmla="*/ 37 w 60"/>
                <a:gd name="T51" fmla="*/ 68 h 158"/>
                <a:gd name="T52" fmla="*/ 37 w 60"/>
                <a:gd name="T53" fmla="*/ 156 h 158"/>
                <a:gd name="T54" fmla="*/ 34 w 60"/>
                <a:gd name="T55" fmla="*/ 158 h 158"/>
                <a:gd name="T56" fmla="*/ 13 w 60"/>
                <a:gd name="T57" fmla="*/ 158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0" h="158">
                  <a:moveTo>
                    <a:pt x="13" y="158"/>
                  </a:moveTo>
                  <a:cubicBezTo>
                    <a:pt x="12" y="158"/>
                    <a:pt x="11" y="157"/>
                    <a:pt x="11" y="156"/>
                  </a:cubicBezTo>
                  <a:cubicBezTo>
                    <a:pt x="11" y="68"/>
                    <a:pt x="11" y="68"/>
                    <a:pt x="11" y="68"/>
                  </a:cubicBezTo>
                  <a:cubicBezTo>
                    <a:pt x="11" y="67"/>
                    <a:pt x="10" y="66"/>
                    <a:pt x="9" y="66"/>
                  </a:cubicBezTo>
                  <a:cubicBezTo>
                    <a:pt x="2" y="66"/>
                    <a:pt x="2" y="66"/>
                    <a:pt x="2" y="66"/>
                  </a:cubicBezTo>
                  <a:cubicBezTo>
                    <a:pt x="1" y="66"/>
                    <a:pt x="0" y="66"/>
                    <a:pt x="0" y="64"/>
                  </a:cubicBezTo>
                  <a:cubicBezTo>
                    <a:pt x="0" y="49"/>
                    <a:pt x="0" y="49"/>
                    <a:pt x="0" y="49"/>
                  </a:cubicBezTo>
                  <a:cubicBezTo>
                    <a:pt x="0" y="47"/>
                    <a:pt x="1" y="46"/>
                    <a:pt x="2" y="46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10" y="46"/>
                    <a:pt x="11" y="46"/>
                    <a:pt x="11" y="45"/>
                  </a:cubicBezTo>
                  <a:cubicBezTo>
                    <a:pt x="11" y="38"/>
                    <a:pt x="11" y="38"/>
                    <a:pt x="11" y="38"/>
                  </a:cubicBezTo>
                  <a:cubicBezTo>
                    <a:pt x="11" y="12"/>
                    <a:pt x="23" y="0"/>
                    <a:pt x="48" y="0"/>
                  </a:cubicBezTo>
                  <a:cubicBezTo>
                    <a:pt x="58" y="0"/>
                    <a:pt x="58" y="0"/>
                    <a:pt x="58" y="0"/>
                  </a:cubicBezTo>
                  <a:cubicBezTo>
                    <a:pt x="59" y="0"/>
                    <a:pt x="60" y="1"/>
                    <a:pt x="60" y="3"/>
                  </a:cubicBezTo>
                  <a:cubicBezTo>
                    <a:pt x="60" y="21"/>
                    <a:pt x="60" y="21"/>
                    <a:pt x="60" y="21"/>
                  </a:cubicBezTo>
                  <a:cubicBezTo>
                    <a:pt x="60" y="23"/>
                    <a:pt x="59" y="24"/>
                    <a:pt x="58" y="24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39" y="24"/>
                    <a:pt x="37" y="26"/>
                    <a:pt x="37" y="37"/>
                  </a:cubicBezTo>
                  <a:cubicBezTo>
                    <a:pt x="37" y="45"/>
                    <a:pt x="37" y="45"/>
                    <a:pt x="37" y="45"/>
                  </a:cubicBezTo>
                  <a:cubicBezTo>
                    <a:pt x="37" y="46"/>
                    <a:pt x="37" y="46"/>
                    <a:pt x="38" y="46"/>
                  </a:cubicBezTo>
                  <a:cubicBezTo>
                    <a:pt x="58" y="46"/>
                    <a:pt x="58" y="46"/>
                    <a:pt x="58" y="46"/>
                  </a:cubicBezTo>
                  <a:cubicBezTo>
                    <a:pt x="59" y="46"/>
                    <a:pt x="60" y="47"/>
                    <a:pt x="60" y="49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0" y="66"/>
                    <a:pt x="59" y="66"/>
                    <a:pt x="58" y="66"/>
                  </a:cubicBezTo>
                  <a:cubicBezTo>
                    <a:pt x="38" y="66"/>
                    <a:pt x="38" y="66"/>
                    <a:pt x="38" y="66"/>
                  </a:cubicBezTo>
                  <a:cubicBezTo>
                    <a:pt x="37" y="66"/>
                    <a:pt x="37" y="67"/>
                    <a:pt x="37" y="68"/>
                  </a:cubicBezTo>
                  <a:cubicBezTo>
                    <a:pt x="37" y="156"/>
                    <a:pt x="37" y="156"/>
                    <a:pt x="37" y="156"/>
                  </a:cubicBezTo>
                  <a:cubicBezTo>
                    <a:pt x="37" y="157"/>
                    <a:pt x="36" y="158"/>
                    <a:pt x="34" y="158"/>
                  </a:cubicBezTo>
                  <a:lnTo>
                    <a:pt x="13" y="15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80">
              <a:extLst>
                <a:ext uri="{FF2B5EF4-FFF2-40B4-BE49-F238E27FC236}">
                  <a16:creationId xmlns:a16="http://schemas.microsoft.com/office/drawing/2014/main" id="{345A91FC-D59D-EEB0-0E10-37A4A47B884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6052" y="1414463"/>
              <a:ext cx="171534" cy="287267"/>
            </a:xfrm>
            <a:custGeom>
              <a:avLst/>
              <a:gdLst>
                <a:gd name="T0" fmla="*/ 1 w 96"/>
                <a:gd name="T1" fmla="*/ 138 h 161"/>
                <a:gd name="T2" fmla="*/ 18 w 96"/>
                <a:gd name="T3" fmla="*/ 126 h 161"/>
                <a:gd name="T4" fmla="*/ 21 w 96"/>
                <a:gd name="T5" fmla="*/ 126 h 161"/>
                <a:gd name="T6" fmla="*/ 42 w 96"/>
                <a:gd name="T7" fmla="*/ 136 h 161"/>
                <a:gd name="T8" fmla="*/ 68 w 96"/>
                <a:gd name="T9" fmla="*/ 105 h 161"/>
                <a:gd name="T10" fmla="*/ 68 w 96"/>
                <a:gd name="T11" fmla="*/ 3 h 161"/>
                <a:gd name="T12" fmla="*/ 71 w 96"/>
                <a:gd name="T13" fmla="*/ 0 h 161"/>
                <a:gd name="T14" fmla="*/ 93 w 96"/>
                <a:gd name="T15" fmla="*/ 0 h 161"/>
                <a:gd name="T16" fmla="*/ 96 w 96"/>
                <a:gd name="T17" fmla="*/ 3 h 161"/>
                <a:gd name="T18" fmla="*/ 96 w 96"/>
                <a:gd name="T19" fmla="*/ 105 h 161"/>
                <a:gd name="T20" fmla="*/ 41 w 96"/>
                <a:gd name="T21" fmla="*/ 161 h 161"/>
                <a:gd name="T22" fmla="*/ 0 w 96"/>
                <a:gd name="T23" fmla="*/ 142 h 161"/>
                <a:gd name="T24" fmla="*/ 1 w 96"/>
                <a:gd name="T25" fmla="*/ 1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6" h="161">
                  <a:moveTo>
                    <a:pt x="1" y="138"/>
                  </a:moveTo>
                  <a:cubicBezTo>
                    <a:pt x="18" y="126"/>
                    <a:pt x="18" y="126"/>
                    <a:pt x="18" y="126"/>
                  </a:cubicBezTo>
                  <a:cubicBezTo>
                    <a:pt x="19" y="125"/>
                    <a:pt x="20" y="125"/>
                    <a:pt x="21" y="126"/>
                  </a:cubicBezTo>
                  <a:cubicBezTo>
                    <a:pt x="25" y="131"/>
                    <a:pt x="33" y="136"/>
                    <a:pt x="42" y="136"/>
                  </a:cubicBezTo>
                  <a:cubicBezTo>
                    <a:pt x="59" y="136"/>
                    <a:pt x="68" y="126"/>
                    <a:pt x="68" y="105"/>
                  </a:cubicBezTo>
                  <a:cubicBezTo>
                    <a:pt x="68" y="3"/>
                    <a:pt x="68" y="3"/>
                    <a:pt x="68" y="3"/>
                  </a:cubicBezTo>
                  <a:cubicBezTo>
                    <a:pt x="68" y="1"/>
                    <a:pt x="69" y="0"/>
                    <a:pt x="71" y="0"/>
                  </a:cubicBezTo>
                  <a:cubicBezTo>
                    <a:pt x="93" y="0"/>
                    <a:pt x="93" y="0"/>
                    <a:pt x="93" y="0"/>
                  </a:cubicBezTo>
                  <a:cubicBezTo>
                    <a:pt x="95" y="0"/>
                    <a:pt x="96" y="1"/>
                    <a:pt x="96" y="3"/>
                  </a:cubicBezTo>
                  <a:cubicBezTo>
                    <a:pt x="96" y="105"/>
                    <a:pt x="96" y="105"/>
                    <a:pt x="96" y="105"/>
                  </a:cubicBezTo>
                  <a:cubicBezTo>
                    <a:pt x="96" y="141"/>
                    <a:pt x="75" y="161"/>
                    <a:pt x="41" y="161"/>
                  </a:cubicBezTo>
                  <a:cubicBezTo>
                    <a:pt x="23" y="161"/>
                    <a:pt x="7" y="152"/>
                    <a:pt x="0" y="142"/>
                  </a:cubicBezTo>
                  <a:cubicBezTo>
                    <a:pt x="0" y="140"/>
                    <a:pt x="0" y="139"/>
                    <a:pt x="1" y="1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81">
              <a:extLst>
                <a:ext uri="{FF2B5EF4-FFF2-40B4-BE49-F238E27FC236}">
                  <a16:creationId xmlns:a16="http://schemas.microsoft.com/office/drawing/2014/main" id="{2DEBD0F7-71F2-FC1B-8038-0790A6C7E1C0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034786" y="1492997"/>
              <a:ext cx="167400" cy="208734"/>
            </a:xfrm>
            <a:custGeom>
              <a:avLst/>
              <a:gdLst>
                <a:gd name="T0" fmla="*/ 71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7 w 93"/>
                <a:gd name="T9" fmla="*/ 117 h 117"/>
                <a:gd name="T10" fmla="*/ 0 w 93"/>
                <a:gd name="T11" fmla="*/ 82 h 117"/>
                <a:gd name="T12" fmla="*/ 44 w 93"/>
                <a:gd name="T13" fmla="*/ 47 h 117"/>
                <a:gd name="T14" fmla="*/ 67 w 93"/>
                <a:gd name="T15" fmla="*/ 47 h 117"/>
                <a:gd name="T16" fmla="*/ 68 w 93"/>
                <a:gd name="T17" fmla="*/ 46 h 117"/>
                <a:gd name="T18" fmla="*/ 68 w 93"/>
                <a:gd name="T19" fmla="*/ 40 h 117"/>
                <a:gd name="T20" fmla="*/ 44 w 93"/>
                <a:gd name="T21" fmla="*/ 22 h 117"/>
                <a:gd name="T22" fmla="*/ 18 w 93"/>
                <a:gd name="T23" fmla="*/ 29 h 117"/>
                <a:gd name="T24" fmla="*/ 15 w 93"/>
                <a:gd name="T25" fmla="*/ 29 h 117"/>
                <a:gd name="T26" fmla="*/ 6 w 93"/>
                <a:gd name="T27" fmla="*/ 14 h 117"/>
                <a:gd name="T28" fmla="*/ 7 w 93"/>
                <a:gd name="T29" fmla="*/ 11 h 117"/>
                <a:gd name="T30" fmla="*/ 46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1 w 93"/>
                <a:gd name="T39" fmla="*/ 114 h 117"/>
                <a:gd name="T40" fmla="*/ 68 w 93"/>
                <a:gd name="T41" fmla="*/ 76 h 117"/>
                <a:gd name="T42" fmla="*/ 68 w 93"/>
                <a:gd name="T43" fmla="*/ 68 h 117"/>
                <a:gd name="T44" fmla="*/ 67 w 93"/>
                <a:gd name="T45" fmla="*/ 66 h 117"/>
                <a:gd name="T46" fmla="*/ 48 w 93"/>
                <a:gd name="T47" fmla="*/ 66 h 117"/>
                <a:gd name="T48" fmla="*/ 24 w 93"/>
                <a:gd name="T49" fmla="*/ 82 h 117"/>
                <a:gd name="T50" fmla="*/ 44 w 93"/>
                <a:gd name="T51" fmla="*/ 95 h 117"/>
                <a:gd name="T52" fmla="*/ 68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3" y="111"/>
                    <a:pt x="53" y="117"/>
                    <a:pt x="37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4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8" y="47"/>
                    <a:pt x="68" y="46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8" y="28"/>
                    <a:pt x="62" y="22"/>
                    <a:pt x="44" y="22"/>
                  </a:cubicBezTo>
                  <a:cubicBezTo>
                    <a:pt x="31" y="22"/>
                    <a:pt x="23" y="25"/>
                    <a:pt x="18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6" y="0"/>
                  </a:cubicBezTo>
                  <a:cubicBezTo>
                    <a:pt x="80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1" y="114"/>
                  </a:lnTo>
                  <a:close/>
                  <a:moveTo>
                    <a:pt x="68" y="76"/>
                  </a:moveTo>
                  <a:cubicBezTo>
                    <a:pt x="68" y="68"/>
                    <a:pt x="68" y="68"/>
                    <a:pt x="68" y="68"/>
                  </a:cubicBezTo>
                  <a:cubicBezTo>
                    <a:pt x="68" y="67"/>
                    <a:pt x="68" y="66"/>
                    <a:pt x="67" y="66"/>
                  </a:cubicBezTo>
                  <a:cubicBezTo>
                    <a:pt x="48" y="66"/>
                    <a:pt x="48" y="66"/>
                    <a:pt x="48" y="66"/>
                  </a:cubicBezTo>
                  <a:cubicBezTo>
                    <a:pt x="32" y="66"/>
                    <a:pt x="24" y="71"/>
                    <a:pt x="24" y="82"/>
                  </a:cubicBezTo>
                  <a:cubicBezTo>
                    <a:pt x="24" y="91"/>
                    <a:pt x="31" y="95"/>
                    <a:pt x="44" y="95"/>
                  </a:cubicBezTo>
                  <a:cubicBezTo>
                    <a:pt x="60" y="95"/>
                    <a:pt x="68" y="89"/>
                    <a:pt x="68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82">
              <a:extLst>
                <a:ext uri="{FF2B5EF4-FFF2-40B4-BE49-F238E27FC236}">
                  <a16:creationId xmlns:a16="http://schemas.microsoft.com/office/drawing/2014/main" id="{1335A0CF-26F8-BF99-C174-07AD7590B67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249720" y="1492997"/>
              <a:ext cx="173600" cy="279001"/>
            </a:xfrm>
            <a:custGeom>
              <a:avLst/>
              <a:gdLst>
                <a:gd name="T0" fmla="*/ 2 w 98"/>
                <a:gd name="T1" fmla="*/ 156 h 156"/>
                <a:gd name="T2" fmla="*/ 0 w 98"/>
                <a:gd name="T3" fmla="*/ 153 h 156"/>
                <a:gd name="T4" fmla="*/ 0 w 98"/>
                <a:gd name="T5" fmla="*/ 5 h 156"/>
                <a:gd name="T6" fmla="*/ 2 w 98"/>
                <a:gd name="T7" fmla="*/ 2 h 156"/>
                <a:gd name="T8" fmla="*/ 24 w 98"/>
                <a:gd name="T9" fmla="*/ 2 h 156"/>
                <a:gd name="T10" fmla="*/ 26 w 98"/>
                <a:gd name="T11" fmla="*/ 5 h 156"/>
                <a:gd name="T12" fmla="*/ 26 w 98"/>
                <a:gd name="T13" fmla="*/ 13 h 156"/>
                <a:gd name="T14" fmla="*/ 26 w 98"/>
                <a:gd name="T15" fmla="*/ 13 h 156"/>
                <a:gd name="T16" fmla="*/ 56 w 98"/>
                <a:gd name="T17" fmla="*/ 0 h 156"/>
                <a:gd name="T18" fmla="*/ 94 w 98"/>
                <a:gd name="T19" fmla="*/ 27 h 156"/>
                <a:gd name="T20" fmla="*/ 98 w 98"/>
                <a:gd name="T21" fmla="*/ 58 h 156"/>
                <a:gd name="T22" fmla="*/ 94 w 98"/>
                <a:gd name="T23" fmla="*/ 90 h 156"/>
                <a:gd name="T24" fmla="*/ 56 w 98"/>
                <a:gd name="T25" fmla="*/ 117 h 156"/>
                <a:gd name="T26" fmla="*/ 26 w 98"/>
                <a:gd name="T27" fmla="*/ 103 h 156"/>
                <a:gd name="T28" fmla="*/ 26 w 98"/>
                <a:gd name="T29" fmla="*/ 103 h 156"/>
                <a:gd name="T30" fmla="*/ 26 w 98"/>
                <a:gd name="T31" fmla="*/ 153 h 156"/>
                <a:gd name="T32" fmla="*/ 24 w 98"/>
                <a:gd name="T33" fmla="*/ 156 h 156"/>
                <a:gd name="T34" fmla="*/ 2 w 98"/>
                <a:gd name="T35" fmla="*/ 156 h 156"/>
                <a:gd name="T36" fmla="*/ 70 w 98"/>
                <a:gd name="T37" fmla="*/ 79 h 156"/>
                <a:gd name="T38" fmla="*/ 72 w 98"/>
                <a:gd name="T39" fmla="*/ 58 h 156"/>
                <a:gd name="T40" fmla="*/ 70 w 98"/>
                <a:gd name="T41" fmla="*/ 37 h 156"/>
                <a:gd name="T42" fmla="*/ 49 w 98"/>
                <a:gd name="T43" fmla="*/ 23 h 156"/>
                <a:gd name="T44" fmla="*/ 28 w 98"/>
                <a:gd name="T45" fmla="*/ 37 h 156"/>
                <a:gd name="T46" fmla="*/ 26 w 98"/>
                <a:gd name="T47" fmla="*/ 58 h 156"/>
                <a:gd name="T48" fmla="*/ 28 w 98"/>
                <a:gd name="T49" fmla="*/ 79 h 156"/>
                <a:gd name="T50" fmla="*/ 49 w 98"/>
                <a:gd name="T51" fmla="*/ 93 h 156"/>
                <a:gd name="T52" fmla="*/ 70 w 98"/>
                <a:gd name="T53" fmla="*/ 79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8" h="156">
                  <a:moveTo>
                    <a:pt x="2" y="156"/>
                  </a:moveTo>
                  <a:cubicBezTo>
                    <a:pt x="1" y="156"/>
                    <a:pt x="0" y="155"/>
                    <a:pt x="0" y="153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2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31" y="5"/>
                    <a:pt x="41" y="0"/>
                    <a:pt x="56" y="0"/>
                  </a:cubicBezTo>
                  <a:cubicBezTo>
                    <a:pt x="75" y="0"/>
                    <a:pt x="89" y="9"/>
                    <a:pt x="94" y="27"/>
                  </a:cubicBezTo>
                  <a:cubicBezTo>
                    <a:pt x="97" y="35"/>
                    <a:pt x="98" y="43"/>
                    <a:pt x="98" y="58"/>
                  </a:cubicBezTo>
                  <a:cubicBezTo>
                    <a:pt x="98" y="73"/>
                    <a:pt x="97" y="81"/>
                    <a:pt x="94" y="90"/>
                  </a:cubicBezTo>
                  <a:cubicBezTo>
                    <a:pt x="89" y="107"/>
                    <a:pt x="75" y="117"/>
                    <a:pt x="56" y="117"/>
                  </a:cubicBezTo>
                  <a:cubicBezTo>
                    <a:pt x="41" y="117"/>
                    <a:pt x="31" y="111"/>
                    <a:pt x="26" y="103"/>
                  </a:cubicBezTo>
                  <a:cubicBezTo>
                    <a:pt x="26" y="103"/>
                    <a:pt x="26" y="103"/>
                    <a:pt x="26" y="10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6" y="155"/>
                    <a:pt x="25" y="156"/>
                    <a:pt x="24" y="156"/>
                  </a:cubicBezTo>
                  <a:lnTo>
                    <a:pt x="2" y="156"/>
                  </a:lnTo>
                  <a:close/>
                  <a:moveTo>
                    <a:pt x="70" y="79"/>
                  </a:moveTo>
                  <a:cubicBezTo>
                    <a:pt x="71" y="74"/>
                    <a:pt x="72" y="68"/>
                    <a:pt x="72" y="58"/>
                  </a:cubicBezTo>
                  <a:cubicBezTo>
                    <a:pt x="72" y="48"/>
                    <a:pt x="71" y="42"/>
                    <a:pt x="70" y="37"/>
                  </a:cubicBezTo>
                  <a:cubicBezTo>
                    <a:pt x="67" y="28"/>
                    <a:pt x="60" y="23"/>
                    <a:pt x="49" y="23"/>
                  </a:cubicBezTo>
                  <a:cubicBezTo>
                    <a:pt x="38" y="23"/>
                    <a:pt x="31" y="28"/>
                    <a:pt x="28" y="37"/>
                  </a:cubicBezTo>
                  <a:cubicBezTo>
                    <a:pt x="27" y="42"/>
                    <a:pt x="26" y="48"/>
                    <a:pt x="26" y="58"/>
                  </a:cubicBezTo>
                  <a:cubicBezTo>
                    <a:pt x="26" y="68"/>
                    <a:pt x="27" y="74"/>
                    <a:pt x="28" y="79"/>
                  </a:cubicBezTo>
                  <a:cubicBezTo>
                    <a:pt x="31" y="88"/>
                    <a:pt x="38" y="93"/>
                    <a:pt x="49" y="93"/>
                  </a:cubicBezTo>
                  <a:cubicBezTo>
                    <a:pt x="60" y="93"/>
                    <a:pt x="67" y="88"/>
                    <a:pt x="70" y="7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83">
              <a:extLst>
                <a:ext uri="{FF2B5EF4-FFF2-40B4-BE49-F238E27FC236}">
                  <a16:creationId xmlns:a16="http://schemas.microsoft.com/office/drawing/2014/main" id="{F025D8B0-01B8-E9C3-CB98-8DD55182FEA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8456387" y="1492997"/>
              <a:ext cx="165334" cy="208734"/>
            </a:xfrm>
            <a:custGeom>
              <a:avLst/>
              <a:gdLst>
                <a:gd name="T0" fmla="*/ 72 w 93"/>
                <a:gd name="T1" fmla="*/ 114 h 117"/>
                <a:gd name="T2" fmla="*/ 69 w 93"/>
                <a:gd name="T3" fmla="*/ 112 h 117"/>
                <a:gd name="T4" fmla="*/ 69 w 93"/>
                <a:gd name="T5" fmla="*/ 104 h 117"/>
                <a:gd name="T6" fmla="*/ 69 w 93"/>
                <a:gd name="T7" fmla="*/ 104 h 117"/>
                <a:gd name="T8" fmla="*/ 38 w 93"/>
                <a:gd name="T9" fmla="*/ 117 h 117"/>
                <a:gd name="T10" fmla="*/ 0 w 93"/>
                <a:gd name="T11" fmla="*/ 82 h 117"/>
                <a:gd name="T12" fmla="*/ 45 w 93"/>
                <a:gd name="T13" fmla="*/ 47 h 117"/>
                <a:gd name="T14" fmla="*/ 67 w 93"/>
                <a:gd name="T15" fmla="*/ 47 h 117"/>
                <a:gd name="T16" fmla="*/ 69 w 93"/>
                <a:gd name="T17" fmla="*/ 46 h 117"/>
                <a:gd name="T18" fmla="*/ 69 w 93"/>
                <a:gd name="T19" fmla="*/ 40 h 117"/>
                <a:gd name="T20" fmla="*/ 44 w 93"/>
                <a:gd name="T21" fmla="*/ 22 h 117"/>
                <a:gd name="T22" fmla="*/ 19 w 93"/>
                <a:gd name="T23" fmla="*/ 29 h 117"/>
                <a:gd name="T24" fmla="*/ 15 w 93"/>
                <a:gd name="T25" fmla="*/ 29 h 117"/>
                <a:gd name="T26" fmla="*/ 7 w 93"/>
                <a:gd name="T27" fmla="*/ 14 h 117"/>
                <a:gd name="T28" fmla="*/ 7 w 93"/>
                <a:gd name="T29" fmla="*/ 11 h 117"/>
                <a:gd name="T30" fmla="*/ 47 w 93"/>
                <a:gd name="T31" fmla="*/ 0 h 117"/>
                <a:gd name="T32" fmla="*/ 93 w 93"/>
                <a:gd name="T33" fmla="*/ 39 h 117"/>
                <a:gd name="T34" fmla="*/ 93 w 93"/>
                <a:gd name="T35" fmla="*/ 112 h 117"/>
                <a:gd name="T36" fmla="*/ 91 w 93"/>
                <a:gd name="T37" fmla="*/ 114 h 117"/>
                <a:gd name="T38" fmla="*/ 72 w 93"/>
                <a:gd name="T39" fmla="*/ 114 h 117"/>
                <a:gd name="T40" fmla="*/ 69 w 93"/>
                <a:gd name="T41" fmla="*/ 76 h 117"/>
                <a:gd name="T42" fmla="*/ 69 w 93"/>
                <a:gd name="T43" fmla="*/ 68 h 117"/>
                <a:gd name="T44" fmla="*/ 67 w 93"/>
                <a:gd name="T45" fmla="*/ 66 h 117"/>
                <a:gd name="T46" fmla="*/ 49 w 93"/>
                <a:gd name="T47" fmla="*/ 66 h 117"/>
                <a:gd name="T48" fmla="*/ 25 w 93"/>
                <a:gd name="T49" fmla="*/ 82 h 117"/>
                <a:gd name="T50" fmla="*/ 44 w 93"/>
                <a:gd name="T51" fmla="*/ 95 h 117"/>
                <a:gd name="T52" fmla="*/ 69 w 93"/>
                <a:gd name="T53" fmla="*/ 76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93" h="117">
                  <a:moveTo>
                    <a:pt x="72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4" y="111"/>
                    <a:pt x="53" y="117"/>
                    <a:pt x="38" y="117"/>
                  </a:cubicBezTo>
                  <a:cubicBezTo>
                    <a:pt x="17" y="117"/>
                    <a:pt x="0" y="106"/>
                    <a:pt x="0" y="82"/>
                  </a:cubicBezTo>
                  <a:cubicBezTo>
                    <a:pt x="0" y="58"/>
                    <a:pt x="17" y="47"/>
                    <a:pt x="45" y="47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47"/>
                    <a:pt x="69" y="47"/>
                    <a:pt x="69" y="46"/>
                  </a:cubicBezTo>
                  <a:cubicBezTo>
                    <a:pt x="69" y="40"/>
                    <a:pt x="69" y="40"/>
                    <a:pt x="69" y="40"/>
                  </a:cubicBezTo>
                  <a:cubicBezTo>
                    <a:pt x="69" y="28"/>
                    <a:pt x="63" y="22"/>
                    <a:pt x="44" y="22"/>
                  </a:cubicBezTo>
                  <a:cubicBezTo>
                    <a:pt x="31" y="22"/>
                    <a:pt x="24" y="25"/>
                    <a:pt x="19" y="29"/>
                  </a:cubicBezTo>
                  <a:cubicBezTo>
                    <a:pt x="17" y="30"/>
                    <a:pt x="16" y="30"/>
                    <a:pt x="15" y="29"/>
                  </a:cubicBezTo>
                  <a:cubicBezTo>
                    <a:pt x="7" y="14"/>
                    <a:pt x="7" y="14"/>
                    <a:pt x="7" y="14"/>
                  </a:cubicBezTo>
                  <a:cubicBezTo>
                    <a:pt x="6" y="13"/>
                    <a:pt x="6" y="11"/>
                    <a:pt x="7" y="11"/>
                  </a:cubicBezTo>
                  <a:cubicBezTo>
                    <a:pt x="16" y="4"/>
                    <a:pt x="28" y="0"/>
                    <a:pt x="47" y="0"/>
                  </a:cubicBezTo>
                  <a:cubicBezTo>
                    <a:pt x="81" y="0"/>
                    <a:pt x="93" y="11"/>
                    <a:pt x="93" y="39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3" y="113"/>
                    <a:pt x="92" y="114"/>
                    <a:pt x="91" y="114"/>
                  </a:cubicBezTo>
                  <a:lnTo>
                    <a:pt x="72" y="114"/>
                  </a:lnTo>
                  <a:close/>
                  <a:moveTo>
                    <a:pt x="69" y="76"/>
                  </a:moveTo>
                  <a:cubicBezTo>
                    <a:pt x="69" y="68"/>
                    <a:pt x="69" y="68"/>
                    <a:pt x="69" y="68"/>
                  </a:cubicBezTo>
                  <a:cubicBezTo>
                    <a:pt x="69" y="67"/>
                    <a:pt x="68" y="66"/>
                    <a:pt x="67" y="66"/>
                  </a:cubicBezTo>
                  <a:cubicBezTo>
                    <a:pt x="49" y="66"/>
                    <a:pt x="49" y="66"/>
                    <a:pt x="49" y="66"/>
                  </a:cubicBezTo>
                  <a:cubicBezTo>
                    <a:pt x="32" y="66"/>
                    <a:pt x="25" y="71"/>
                    <a:pt x="25" y="82"/>
                  </a:cubicBezTo>
                  <a:cubicBezTo>
                    <a:pt x="25" y="91"/>
                    <a:pt x="31" y="95"/>
                    <a:pt x="44" y="95"/>
                  </a:cubicBezTo>
                  <a:cubicBezTo>
                    <a:pt x="60" y="95"/>
                    <a:pt x="69" y="89"/>
                    <a:pt x="69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84">
              <a:extLst>
                <a:ext uri="{FF2B5EF4-FFF2-40B4-BE49-F238E27FC236}">
                  <a16:creationId xmlns:a16="http://schemas.microsoft.com/office/drawing/2014/main" id="{3F70FC20-ED08-AC70-DFEA-66AB8F52433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8669254" y="1492997"/>
              <a:ext cx="169467" cy="204601"/>
            </a:xfrm>
            <a:custGeom>
              <a:avLst/>
              <a:gdLst>
                <a:gd name="T0" fmla="*/ 71 w 95"/>
                <a:gd name="T1" fmla="*/ 114 h 114"/>
                <a:gd name="T2" fmla="*/ 69 w 95"/>
                <a:gd name="T3" fmla="*/ 112 h 114"/>
                <a:gd name="T4" fmla="*/ 69 w 95"/>
                <a:gd name="T5" fmla="*/ 47 h 114"/>
                <a:gd name="T6" fmla="*/ 48 w 95"/>
                <a:gd name="T7" fmla="*/ 23 h 114"/>
                <a:gd name="T8" fmla="*/ 26 w 95"/>
                <a:gd name="T9" fmla="*/ 47 h 114"/>
                <a:gd name="T10" fmla="*/ 26 w 95"/>
                <a:gd name="T11" fmla="*/ 112 h 114"/>
                <a:gd name="T12" fmla="*/ 24 w 95"/>
                <a:gd name="T13" fmla="*/ 114 h 114"/>
                <a:gd name="T14" fmla="*/ 3 w 95"/>
                <a:gd name="T15" fmla="*/ 114 h 114"/>
                <a:gd name="T16" fmla="*/ 0 w 95"/>
                <a:gd name="T17" fmla="*/ 112 h 114"/>
                <a:gd name="T18" fmla="*/ 0 w 95"/>
                <a:gd name="T19" fmla="*/ 5 h 114"/>
                <a:gd name="T20" fmla="*/ 3 w 95"/>
                <a:gd name="T21" fmla="*/ 2 h 114"/>
                <a:gd name="T22" fmla="*/ 24 w 95"/>
                <a:gd name="T23" fmla="*/ 2 h 114"/>
                <a:gd name="T24" fmla="*/ 26 w 95"/>
                <a:gd name="T25" fmla="*/ 5 h 114"/>
                <a:gd name="T26" fmla="*/ 26 w 95"/>
                <a:gd name="T27" fmla="*/ 13 h 114"/>
                <a:gd name="T28" fmla="*/ 27 w 95"/>
                <a:gd name="T29" fmla="*/ 13 h 114"/>
                <a:gd name="T30" fmla="*/ 56 w 95"/>
                <a:gd name="T31" fmla="*/ 0 h 114"/>
                <a:gd name="T32" fmla="*/ 95 w 95"/>
                <a:gd name="T33" fmla="*/ 41 h 114"/>
                <a:gd name="T34" fmla="*/ 95 w 95"/>
                <a:gd name="T35" fmla="*/ 112 h 114"/>
                <a:gd name="T36" fmla="*/ 92 w 95"/>
                <a:gd name="T37" fmla="*/ 114 h 114"/>
                <a:gd name="T38" fmla="*/ 71 w 95"/>
                <a:gd name="T39" fmla="*/ 114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95" h="114">
                  <a:moveTo>
                    <a:pt x="71" y="114"/>
                  </a:moveTo>
                  <a:cubicBezTo>
                    <a:pt x="70" y="114"/>
                    <a:pt x="69" y="113"/>
                    <a:pt x="69" y="112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33"/>
                    <a:pt x="62" y="23"/>
                    <a:pt x="48" y="23"/>
                  </a:cubicBezTo>
                  <a:cubicBezTo>
                    <a:pt x="34" y="23"/>
                    <a:pt x="26" y="33"/>
                    <a:pt x="26" y="47"/>
                  </a:cubicBezTo>
                  <a:cubicBezTo>
                    <a:pt x="26" y="112"/>
                    <a:pt x="26" y="112"/>
                    <a:pt x="26" y="112"/>
                  </a:cubicBezTo>
                  <a:cubicBezTo>
                    <a:pt x="26" y="113"/>
                    <a:pt x="25" y="114"/>
                    <a:pt x="24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1" y="114"/>
                    <a:pt x="0" y="113"/>
                    <a:pt x="0" y="112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3"/>
                    <a:pt x="1" y="2"/>
                    <a:pt x="3" y="2"/>
                  </a:cubicBezTo>
                  <a:cubicBezTo>
                    <a:pt x="24" y="2"/>
                    <a:pt x="24" y="2"/>
                    <a:pt x="24" y="2"/>
                  </a:cubicBezTo>
                  <a:cubicBezTo>
                    <a:pt x="25" y="2"/>
                    <a:pt x="26" y="3"/>
                    <a:pt x="26" y="5"/>
                  </a:cubicBezTo>
                  <a:cubicBezTo>
                    <a:pt x="26" y="13"/>
                    <a:pt x="26" y="13"/>
                    <a:pt x="26" y="13"/>
                  </a:cubicBezTo>
                  <a:cubicBezTo>
                    <a:pt x="27" y="13"/>
                    <a:pt x="27" y="13"/>
                    <a:pt x="27" y="13"/>
                  </a:cubicBezTo>
                  <a:cubicBezTo>
                    <a:pt x="31" y="6"/>
                    <a:pt x="41" y="0"/>
                    <a:pt x="56" y="0"/>
                  </a:cubicBezTo>
                  <a:cubicBezTo>
                    <a:pt x="80" y="0"/>
                    <a:pt x="95" y="17"/>
                    <a:pt x="95" y="4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95" y="113"/>
                    <a:pt x="94" y="114"/>
                    <a:pt x="92" y="114"/>
                  </a:cubicBezTo>
                  <a:lnTo>
                    <a:pt x="71" y="11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24DF5A6C-3FD2-BD3B-7F90-8915CCDF6A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477173" y="326773"/>
            <a:ext cx="4017612" cy="585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697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-1"/>
            <a:ext cx="9906000" cy="827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0" tIns="326585" rIns="326585" bIns="130634" rtlCol="0" anchor="b"/>
          <a:lstStyle/>
          <a:p>
            <a:pPr marL="0" lvl="0" defTabSz="45720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0" y="1879525"/>
            <a:ext cx="9185828" cy="46521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6040" y="427034"/>
            <a:ext cx="222885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6228" y="6551316"/>
            <a:ext cx="3757975" cy="263263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915314" y="6536158"/>
            <a:ext cx="630513" cy="278421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0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lang="en-US" altLang="en-US" sz="1814" b="1" i="0" kern="1200" spc="272" dirty="0">
          <a:solidFill>
            <a:schemeClr val="bg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</p:titleStyle>
    <p:bodyStyle>
      <a:lvl1pPr marL="180975" indent="-180975" algn="l" defTabSz="914400" rtl="0" eaLnBrk="1" latinLnBrk="0" hangingPunct="1">
        <a:lnSpc>
          <a:spcPct val="130000"/>
        </a:lnSpc>
        <a:spcBef>
          <a:spcPts val="10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1pPr>
      <a:lvl2pPr marL="357188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2pPr>
      <a:lvl3pPr marL="627063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3pPr>
      <a:lvl4pPr marL="808038" indent="-180975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4pPr>
      <a:lvl5pPr marL="984250" indent="-176213" algn="l" defTabSz="914400" rtl="0" eaLnBrk="1" latinLnBrk="0" hangingPunct="1">
        <a:lnSpc>
          <a:spcPct val="130000"/>
        </a:lnSpc>
        <a:spcBef>
          <a:spcPts val="500"/>
        </a:spcBef>
        <a:spcAft>
          <a:spcPts val="800"/>
        </a:spcAft>
        <a:buClr>
          <a:schemeClr val="tx2"/>
        </a:buClr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" panose="020B0604030504040204" pitchFamily="34" charset="-128"/>
          <a:ea typeface="Meiryo" panose="020B060403050404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87D14-1975-FD7C-B426-8EB69BFE4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ADC8204-E95B-B1AF-58CB-128B98D5C3DD}"/>
              </a:ext>
            </a:extLst>
          </p:cNvPr>
          <p:cNvSpPr txBox="1"/>
          <p:nvPr/>
        </p:nvSpPr>
        <p:spPr>
          <a:xfrm>
            <a:off x="1434644" y="232498"/>
            <a:ext cx="7002009" cy="4462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>
                <a:srgbClr val="103185"/>
              </a:buClr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メイリオ"/>
                <a:ea typeface="メイリオ"/>
                <a:cs typeface="Arial"/>
              </a:rPr>
              <a:t>中東情勢を踏まえた医療用手袋の備蓄の放出について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97FFF85B-C36D-EFC6-DAD4-D2111418E8D1}"/>
              </a:ext>
            </a:extLst>
          </p:cNvPr>
          <p:cNvSpPr/>
          <p:nvPr/>
        </p:nvSpPr>
        <p:spPr>
          <a:xfrm>
            <a:off x="49033" y="1107127"/>
            <a:ext cx="9770376" cy="3343636"/>
          </a:xfrm>
          <a:prstGeom prst="roundRect">
            <a:avLst>
              <a:gd name="adj" fmla="val 1335"/>
            </a:avLst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非滅菌手袋（ニトリル・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PVC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）を含めた個人防護具は、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新型インフル特別措置法に基づき、パンデミックの発生に備え備蓄を行っている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このうち、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国では備蓄水準を超える量（余剰分）を確保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：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約４億９千万枚</a:t>
            </a:r>
            <a:endParaRPr kumimoji="1" lang="en-US" altLang="ja-JP" sz="1600" b="1" i="0" u="sng" strike="noStrike" kern="1200" cap="none" spc="0" normalizeH="0" baseline="0" noProof="0" dirty="0">
              <a:ln>
                <a:noFill/>
              </a:ln>
              <a:solidFill>
                <a:srgbClr val="DB4D6D"/>
              </a:solidFill>
              <a:effectLst/>
              <a:uLnTx/>
              <a:uFillTx/>
              <a:latin typeface="メイリオ"/>
              <a:ea typeface="メイリオ"/>
              <a:cs typeface="+mn-c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医療用手袋の需給状況は、現在、通常通りの発注には概ね対応できている（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）一方、一部では通常量を大幅に超える発注も見られ、結果として歯科診療所など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一部の医療機関では確保が困難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となっている。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　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（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）主要販売メーカーは通常と同程度の１～２か月の在庫を持っている。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  <a:p>
            <a:pPr marL="171450" marR="0" lvl="0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このため、確保が困難となっている医療機関向けに、まずは、</a:t>
            </a:r>
            <a:r>
              <a:rPr kumimoji="1" lang="en-US" altLang="ja-JP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5000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万枚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（</a:t>
            </a:r>
            <a:r>
              <a:rPr kumimoji="1" lang="en-US" altLang="ja-JP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※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）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を放出する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こととし、今後の供給状況を踏まえ、必要に応じ追加で放出していく。</a:t>
            </a:r>
            <a:r>
              <a:rPr kumimoji="1" lang="ja-JP" altLang="en-US" sz="1600" b="1" i="0" u="sng" strike="noStrike" kern="1200" cap="none" spc="0" normalizeH="0" baseline="0" noProof="0" dirty="0">
                <a:ln>
                  <a:noFill/>
                </a:ln>
                <a:solidFill>
                  <a:srgbClr val="DB4D6D"/>
                </a:solidFill>
                <a:effectLst/>
                <a:uLnTx/>
                <a:uFillTx/>
                <a:latin typeface="メイリオ"/>
                <a:ea typeface="メイリオ"/>
                <a:cs typeface="+mn-cs"/>
              </a:rPr>
              <a:t>配送可能な体制を５月中に整備</a:t>
            </a:r>
            <a:r>
              <a:rPr kumimoji="1" lang="ja-JP" alt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すべく手続きを進める。　</a:t>
            </a:r>
            <a:endParaRPr kumimoji="1" lang="en-US" altLang="ja-JP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　（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※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）全国の一般診療所及び歯科診療所の約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1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月分の需要は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9000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万枚程度と推計。</a:t>
            </a:r>
            <a:endParaRPr kumimoji="1" lang="ja-JP" altLang="en-US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99B91BEB-BBC0-7A7C-5A3E-4E4564D35DE2}"/>
              </a:ext>
            </a:extLst>
          </p:cNvPr>
          <p:cNvGrpSpPr/>
          <p:nvPr/>
        </p:nvGrpSpPr>
        <p:grpSpPr>
          <a:xfrm>
            <a:off x="901227" y="4543446"/>
            <a:ext cx="8286429" cy="2314400"/>
            <a:chOff x="1017116" y="3852758"/>
            <a:chExt cx="8286429" cy="2314400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3A65DA66-0D67-1F34-95E2-00A10DD25199}"/>
                </a:ext>
              </a:extLst>
            </p:cNvPr>
            <p:cNvSpPr/>
            <p:nvPr/>
          </p:nvSpPr>
          <p:spPr>
            <a:xfrm>
              <a:off x="7208466" y="4388381"/>
              <a:ext cx="1522761" cy="1048422"/>
            </a:xfrm>
            <a:prstGeom prst="roundRect">
              <a:avLst/>
            </a:prstGeom>
            <a:solidFill>
              <a:schemeClr val="accent6">
                <a:lumMod val="90000"/>
              </a:schemeClr>
            </a:solidFill>
            <a:ln>
              <a:noFill/>
            </a:ln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8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医療機関</a:t>
              </a:r>
              <a:endParaRPr kumimoji="1" lang="ja-JP" altLang="en-US" sz="16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endParaRPr>
            </a:p>
          </p:txBody>
        </p:sp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BDAE57BE-B985-3055-0697-79E3358813E8}"/>
                </a:ext>
              </a:extLst>
            </p:cNvPr>
            <p:cNvSpPr/>
            <p:nvPr/>
          </p:nvSpPr>
          <p:spPr>
            <a:xfrm>
              <a:off x="1017116" y="4388381"/>
              <a:ext cx="1376279" cy="1048422"/>
            </a:xfrm>
            <a:prstGeom prst="roundRect">
              <a:avLst/>
            </a:prstGeom>
            <a:solidFill>
              <a:schemeClr val="accent6">
                <a:lumMod val="9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国</a:t>
              </a:r>
            </a:p>
          </p:txBody>
        </p:sp>
        <p:pic>
          <p:nvPicPr>
            <p:cNvPr id="1026" name="Picture 2" descr="個人病院のイラスト">
              <a:extLst>
                <a:ext uri="{FF2B5EF4-FFF2-40B4-BE49-F238E27FC236}">
                  <a16:creationId xmlns:a16="http://schemas.microsoft.com/office/drawing/2014/main" id="{0D3165E3-AB06-C18C-E241-BDFE071855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31277" y="5038850"/>
              <a:ext cx="1172268" cy="11283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8FFE5B6D-FB60-C39E-6243-A0AEC0E85E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426819" y="5191581"/>
              <a:ext cx="478164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C4C7A822-A61D-4F83-854A-9F1C66686766}"/>
                </a:ext>
              </a:extLst>
            </p:cNvPr>
            <p:cNvCxnSpPr>
              <a:cxnSpLocks/>
            </p:cNvCxnSpPr>
            <p:nvPr/>
          </p:nvCxnSpPr>
          <p:spPr>
            <a:xfrm>
              <a:off x="2393395" y="4680208"/>
              <a:ext cx="4815071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1B6DD423-91D3-12BD-6307-6A5D9424E53F}"/>
                </a:ext>
              </a:extLst>
            </p:cNvPr>
            <p:cNvSpPr txBox="1"/>
            <p:nvPr/>
          </p:nvSpPr>
          <p:spPr>
            <a:xfrm>
              <a:off x="3413328" y="5262911"/>
              <a:ext cx="2957887" cy="3400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103185"/>
                </a:buClr>
                <a:buSzTx/>
                <a:buFontTx/>
                <a:buNone/>
                <a:tabLst/>
                <a:defRPr/>
              </a:pPr>
              <a:r>
                <a:rPr kumimoji="1" lang="en-US" altLang="ja-JP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G-MIS</a:t>
              </a:r>
              <a:r>
                <a:rPr kumimoji="1" lang="en-US" altLang="ja-JP" sz="1400" b="1" i="0" u="none" strike="noStrike" kern="1200" cap="none" spc="0" normalizeH="0" baseline="3000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※</a:t>
              </a: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を活用して必要量を要請</a:t>
              </a:r>
            </a:p>
          </p:txBody>
        </p:sp>
        <p:pic>
          <p:nvPicPr>
            <p:cNvPr id="1036" name="Picture 12" descr="パソコンを使う作業員のイラスト（白衣の男性）">
              <a:extLst>
                <a:ext uri="{FF2B5EF4-FFF2-40B4-BE49-F238E27FC236}">
                  <a16:creationId xmlns:a16="http://schemas.microsoft.com/office/drawing/2014/main" id="{51D64BA9-5712-B150-F844-F0957EFB38B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241890" y="5158591"/>
              <a:ext cx="1021404" cy="94735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四角形: 角を丸くする 11">
              <a:extLst>
                <a:ext uri="{FF2B5EF4-FFF2-40B4-BE49-F238E27FC236}">
                  <a16:creationId xmlns:a16="http://schemas.microsoft.com/office/drawing/2014/main" id="{1CAFD9E2-A779-760E-BA0A-446B3E0CE130}"/>
                </a:ext>
              </a:extLst>
            </p:cNvPr>
            <p:cNvSpPr/>
            <p:nvPr/>
          </p:nvSpPr>
          <p:spPr>
            <a:xfrm>
              <a:off x="4112791" y="4151306"/>
              <a:ext cx="1376279" cy="795734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2000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販売業者</a:t>
              </a: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FA6F0498-1515-6FD9-F895-6D1056FA31B0}"/>
                </a:ext>
              </a:extLst>
            </p:cNvPr>
            <p:cNvSpPr txBox="1"/>
            <p:nvPr/>
          </p:nvSpPr>
          <p:spPr>
            <a:xfrm>
              <a:off x="3282476" y="3852758"/>
              <a:ext cx="3271149" cy="3400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600"/>
                </a:spcAft>
                <a:buClr>
                  <a:srgbClr val="103185"/>
                </a:buClr>
                <a:buSzTx/>
                <a:buFontTx/>
                <a:buNone/>
                <a:tabLst/>
                <a:defRPr/>
              </a:pPr>
              <a:r>
                <a:rPr kumimoji="1" lang="ja-JP" alt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Segoe UI"/>
                  <a:ea typeface="メイリオ"/>
                  <a:cs typeface="+mn-cs"/>
                </a:rPr>
                <a:t>販売業者を通じ医療機関に手袋を放出</a:t>
              </a:r>
            </a:p>
          </p:txBody>
        </p:sp>
      </p:grp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C4BD03-987A-DD4A-5121-68297904ADCA}"/>
              </a:ext>
            </a:extLst>
          </p:cNvPr>
          <p:cNvSpPr txBox="1"/>
          <p:nvPr/>
        </p:nvSpPr>
        <p:spPr>
          <a:xfrm>
            <a:off x="2415753" y="6488514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marR="0" lvl="0" indent="-176213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3185"/>
              </a:buClr>
              <a:buSzTx/>
              <a:buFontTx/>
              <a:buNone/>
              <a:tabLst/>
              <a:defRPr/>
            </a:pP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※G-MIS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/>
                <a:ea typeface="メイリオ"/>
                <a:cs typeface="+mn-cs"/>
              </a:rPr>
              <a:t>：全国の医療機関等の病床や医療スタッフの状況、受診者数、検査数、医療機器や医療物資の確保状況等を一元的に把握・支援するシステム</a:t>
            </a:r>
            <a:endParaRPr kumimoji="1" lang="ja-JP" altLang="en-US" sz="11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/>
              <a:ea typeface="メイリオ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248300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Co-color">
      <a:dk1>
        <a:srgbClr val="000000"/>
      </a:dk1>
      <a:lt1>
        <a:srgbClr val="FFFFFF"/>
      </a:lt1>
      <a:dk2>
        <a:srgbClr val="103185"/>
      </a:dk2>
      <a:lt2>
        <a:srgbClr val="E4E2ED"/>
      </a:lt2>
      <a:accent1>
        <a:srgbClr val="005CAF"/>
      </a:accent1>
      <a:accent2>
        <a:srgbClr val="DB4D6D"/>
      </a:accent2>
      <a:accent3>
        <a:srgbClr val="66BAB7"/>
      </a:accent3>
      <a:accent4>
        <a:srgbClr val="FEDFE1"/>
      </a:accent4>
      <a:accent5>
        <a:srgbClr val="C9E7E7"/>
      </a:accent5>
      <a:accent6>
        <a:srgbClr val="FDF3B9"/>
      </a:accent6>
      <a:hlink>
        <a:srgbClr val="00489E"/>
      </a:hlink>
      <a:folHlink>
        <a:srgbClr val="00489E"/>
      </a:folHlink>
    </a:clrScheme>
    <a:fontScheme name="Co-font">
      <a:majorFont>
        <a:latin typeface="Segoe UI"/>
        <a:ea typeface="メイリオ"/>
        <a:cs typeface=""/>
      </a:majorFont>
      <a:minorFont>
        <a:latin typeface="Segoe UI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kumimoji="1" sz="1200" dirty="0" smtClean="0">
            <a:solidFill>
              <a:sysClr val="windowText" lastClr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lnSpc>
            <a:spcPct val="120000"/>
          </a:lnSpc>
          <a:spcAft>
            <a:spcPts val="600"/>
          </a:spcAft>
          <a:buClr>
            <a:schemeClr val="tx2"/>
          </a:buClr>
          <a:defRPr kumimoji="1"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【軽量データ版】パワーポイント統一様式_A4横標.pptx" id="{872C9596-7187-4048-B4CC-7E1F36E7897D}" vid="{9DE5A050-1ABD-4AB4-95DD-F6E1D5E6F9F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6e18b-26c1-4122-9e79-e6c53ac26d53" xsi:nil="true"/>
    <lcf76f155ced4ddcb4097134ff3c332f xmlns="7b019931-c4aa-4eec-a5dc-e9aa43efafdd">
      <Terms xmlns="http://schemas.microsoft.com/office/infopath/2007/PartnerControls"/>
    </lcf76f155ced4ddcb4097134ff3c332f>
    <Owner xmlns="7b019931-c4aa-4eec-a5dc-e9aa43efafdd">
      <UserInfo>
        <DisplayName/>
        <AccountId xsi:nil="true"/>
        <AccountType/>
      </UserInfo>
    </Own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6FEF443D7B0AD4DA8720B0EBF368E9D" ma:contentTypeVersion="15" ma:contentTypeDescription="新しいドキュメントを作成します。" ma:contentTypeScope="" ma:versionID="c4f948f8584d998bfba3112f4707d002">
  <xsd:schema xmlns:xsd="http://www.w3.org/2001/XMLSchema" xmlns:xs="http://www.w3.org/2001/XMLSchema" xmlns:p="http://schemas.microsoft.com/office/2006/metadata/properties" xmlns:ns2="7b019931-c4aa-4eec-a5dc-e9aa43efafdd" xmlns:ns3="85e6e18b-26c1-4122-9e79-e6c53ac26d53" targetNamespace="http://schemas.microsoft.com/office/2006/metadata/properties" ma:root="true" ma:fieldsID="72a3d39d60e3a0087eec6a21e7842b0c" ns2:_="" ns3:_="">
    <xsd:import namespace="7b019931-c4aa-4eec-a5dc-e9aa43efafdd"/>
    <xsd:import namespace="85e6e18b-26c1-4122-9e79-e6c53ac26d53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019931-c4aa-4eec-a5dc-e9aa43efafdd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6e18b-26c1-4122-9e79-e6c53ac26d5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354e441f-ff31-42df-b11e-f3c109056671}" ma:internalName="TaxCatchAll" ma:showField="CatchAllData" ma:web="85e6e18b-26c1-4122-9e79-e6c53ac26d5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6D4CDE8-92CA-4D90-A2A1-0EC09C4082D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BCEF1F3-83CB-4ED3-A3F4-8761232B3425}">
  <ds:schemaRefs>
    <ds:schemaRef ds:uri="http://purl.org/dc/elements/1.1/"/>
    <ds:schemaRef ds:uri="http://purl.org/dc/dcmitype/"/>
    <ds:schemaRef ds:uri="http://purl.org/dc/terms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85e6e18b-26c1-4122-9e79-e6c53ac26d53"/>
    <ds:schemaRef ds:uri="7b019931-c4aa-4eec-a5dc-e9aa43efafdd"/>
  </ds:schemaRefs>
</ds:datastoreItem>
</file>

<file path=customXml/itemProps3.xml><?xml version="1.0" encoding="utf-8"?>
<ds:datastoreItem xmlns:ds="http://schemas.openxmlformats.org/officeDocument/2006/customXml" ds:itemID="{D21ACD33-33CC-4E1C-974F-4952C3C4A8E0}">
  <ds:schemaRefs>
    <ds:schemaRef ds:uri="7b019931-c4aa-4eec-a5dc-e9aa43efafdd"/>
    <ds:schemaRef ds:uri="85e6e18b-26c1-4122-9e79-e6c53ac26d5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パワーポイント統一様式_A4横標準v17</Template>
  <TotalTime>34</TotalTime>
  <Words>279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メイリオ</vt:lpstr>
      <vt:lpstr>游ゴシック</vt:lpstr>
      <vt:lpstr>Arial</vt:lpstr>
      <vt:lpstr>Segoe UI</vt:lpstr>
      <vt:lpstr>Wingdings</vt:lpstr>
      <vt:lpstr>1_Office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大江 裕貴(ooe-hiroki)</dc:creator>
  <cp:lastModifiedBy>新谷 華加(shintani-haruka.se8)</cp:lastModifiedBy>
  <cp:revision>1</cp:revision>
  <cp:lastPrinted>2026-04-14T06:34:11Z</cp:lastPrinted>
  <dcterms:created xsi:type="dcterms:W3CDTF">2026-03-19T04:08:26Z</dcterms:created>
  <dcterms:modified xsi:type="dcterms:W3CDTF">2026-04-22T01:17:44Z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0x01010066FEF443D7B0AD4DA8720B0EBF368E9D</vt:lpwstr>
  </property>
  <property fmtid="{D5CDD505-2E9C-101B-9397-08002B2CF9AE}" pid="3" name="MediaServiceImageTags">
    <vt:lpwstr/>
  </property>
</Properties>
</file>